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32492"/>
              <a:lumOff val="4839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250081"/>
              <a:lumOff val="-656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5083837"/>
              <a:lumOff val="6097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953669"/>
              <a:satOff val="-28078"/>
              <a:lumOff val="18990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f_fugl_gra@3x.png" descr="ff_fugl_gra@3x.png"/>
          <p:cNvPicPr>
            <a:picLocks noChangeAspect="1"/>
          </p:cNvPicPr>
          <p:nvPr/>
        </p:nvPicPr>
        <p:blipFill>
          <a:blip r:embed="rId2">
            <a:alphaModFix amt="24229"/>
            <a:extLst/>
          </a:blip>
          <a:stretch>
            <a:fillRect/>
          </a:stretch>
        </p:blipFill>
        <p:spPr>
          <a:xfrm>
            <a:off x="11574577" y="779653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6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17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007EB6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0" name="ff_horizontal_blaa.png" descr="ff_horizontal_bla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0" name="ff_fugl_gra@3x.png" descr="ff_fugl_gra@3x.png"/>
          <p:cNvPicPr>
            <a:picLocks noChangeAspect="1"/>
          </p:cNvPicPr>
          <p:nvPr/>
        </p:nvPicPr>
        <p:blipFill>
          <a:blip r:embed="rId2">
            <a:alphaModFix amt="6487"/>
            <a:extLst/>
          </a:blip>
          <a:stretch>
            <a:fillRect/>
          </a:stretch>
        </p:blipFill>
        <p:spPr>
          <a:xfrm>
            <a:off x="-16637194" y="-1176147"/>
            <a:ext cx="30339315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 kop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9" name="ff_fugl_gra@3x.png" descr="ff_fugl_gra@3x.png"/>
          <p:cNvPicPr>
            <a:picLocks noChangeAspect="1"/>
          </p:cNvPicPr>
          <p:nvPr/>
        </p:nvPicPr>
        <p:blipFill>
          <a:blip r:embed="rId2">
            <a:alphaModFix amt="6425"/>
            <a:extLst/>
          </a:blip>
          <a:stretch>
            <a:fillRect/>
          </a:stretch>
        </p:blipFill>
        <p:spPr>
          <a:xfrm>
            <a:off x="6934007" y="551053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 kopi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8" name="ff_fugl_gra@3x.png" descr="ff_fugl_gra@3x.png"/>
          <p:cNvPicPr>
            <a:picLocks noChangeAspect="1"/>
          </p:cNvPicPr>
          <p:nvPr/>
        </p:nvPicPr>
        <p:blipFill>
          <a:blip r:embed="rId2">
            <a:alphaModFix amt="5296"/>
            <a:extLst/>
          </a:blip>
          <a:stretch>
            <a:fillRect/>
          </a:stretch>
        </p:blipFill>
        <p:spPr>
          <a:xfrm>
            <a:off x="-9601393" y="-17228947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 kopi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7" name="ff_fugl_gra@3x.png" descr="ff_fugl_gra@3x.png"/>
          <p:cNvPicPr>
            <a:picLocks noChangeAspect="1"/>
          </p:cNvPicPr>
          <p:nvPr/>
        </p:nvPicPr>
        <p:blipFill>
          <a:blip r:embed="rId2">
            <a:alphaModFix amt="5296"/>
            <a:extLst/>
          </a:blip>
          <a:stretch>
            <a:fillRect/>
          </a:stretch>
        </p:blipFill>
        <p:spPr>
          <a:xfrm>
            <a:off x="457007" y="1288098"/>
            <a:ext cx="13063700" cy="1440581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ilde"/>
          <p:cNvSpPr/>
          <p:nvPr>
            <p:ph type="pic" sz="half" idx="21"/>
          </p:nvPr>
        </p:nvSpPr>
        <p:spPr>
          <a:xfrm>
            <a:off x="14546284" y="1230"/>
            <a:ext cx="8161541" cy="1371354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15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50A1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64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165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007EB6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8" name="ff_horizontal_blaa.png" descr="ff_horizontal_bla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2549" y="12546798"/>
            <a:ext cx="1417752" cy="56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O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50A1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76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177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chemeClr val="accent4">
              <a:lumOff val="803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traight Connector 3"/>
          <p:cNvSpPr/>
          <p:nvPr/>
        </p:nvSpPr>
        <p:spPr>
          <a:xfrm flipH="1" flipV="1">
            <a:off x="3144509" y="12846998"/>
            <a:ext cx="18500339" cy="1"/>
          </a:xfrm>
          <a:prstGeom prst="line">
            <a:avLst/>
          </a:prstGeom>
          <a:ln w="19050">
            <a:solidFill>
              <a:srgbClr val="3D4C73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0" name="floro_fotball_logo.png" descr="floro_fotball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2283182"/>
            <a:ext cx="1094334" cy="1094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50A1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88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189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chemeClr val="accent2">
              <a:lumOff val="1029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chemeClr val="accent2">
                <a:lumOff val="10294"/>
              </a:schemeClr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TextBox 6"/>
          <p:cNvSpPr txBox="1"/>
          <p:nvPr/>
        </p:nvSpPr>
        <p:spPr>
          <a:xfrm>
            <a:off x="1679568" y="12614448"/>
            <a:ext cx="23717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1828800">
              <a:defRPr b="0" sz="2200">
                <a:solidFill>
                  <a:schemeClr val="accent2">
                    <a:lumOff val="1029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Business </a:t>
            </a:r>
            <a:r>
              <a:rPr>
                <a:solidFill>
                  <a:srgbClr val="050A19"/>
                </a:solidFill>
              </a:rPr>
              <a:t>Plan</a:t>
            </a:r>
          </a:p>
        </p:txBody>
      </p:sp>
      <p:sp>
        <p:nvSpPr>
          <p:cNvPr id="192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telteks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00" name="Brødtekst nivå én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01" name="Lysbildenummer"/>
          <p:cNvSpPr txBox="1"/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ilde"/>
          <p:cNvSpPr/>
          <p:nvPr>
            <p:ph type="pic" sz="half" idx="21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209" name="Tittelteks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10" name="Brødtekst nivå én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11" name="Lysbildenummer"/>
          <p:cNvSpPr txBox="1"/>
          <p:nvPr>
            <p:ph type="sldNum" sz="quarter" idx="2"/>
          </p:nvPr>
        </p:nvSpPr>
        <p:spPr>
          <a:xfrm>
            <a:off x="12031776" y="13073062"/>
            <a:ext cx="310923" cy="473076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 fjæ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ff_fugl_gra@3x.png" descr="ff_fugl_gra@3x.png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2301423" y="525653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9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30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007EB6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3" name="ff_horizontal_blaa.png" descr="ff_horizontal_bla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HamKam_green.png" descr="HamKam_green.png"/>
          <p:cNvPicPr>
            <a:picLocks noChangeAspect="1"/>
          </p:cNvPicPr>
          <p:nvPr/>
        </p:nvPicPr>
        <p:blipFill>
          <a:blip r:embed="rId2">
            <a:alphaModFix amt="10239"/>
            <a:extLst/>
          </a:blip>
          <a:stretch>
            <a:fillRect/>
          </a:stretch>
        </p:blipFill>
        <p:spPr>
          <a:xfrm>
            <a:off x="-2631475" y="7214256"/>
            <a:ext cx="13132621" cy="1309365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19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3E8C4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27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228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3E8C4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D35135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3E8C4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1" name="HamKam_green.png" descr="HamKam_g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2490623"/>
            <a:ext cx="681473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HamKam_green.png" descr="HamKam_green.png"/>
          <p:cNvPicPr>
            <a:picLocks noChangeAspect="1"/>
          </p:cNvPicPr>
          <p:nvPr/>
        </p:nvPicPr>
        <p:blipFill>
          <a:blip r:embed="rId2">
            <a:alphaModFix amt="10103"/>
            <a:extLst/>
          </a:blip>
          <a:stretch>
            <a:fillRect/>
          </a:stretch>
        </p:blipFill>
        <p:spPr>
          <a:xfrm>
            <a:off x="14415910" y="-8069049"/>
            <a:ext cx="14071425" cy="1402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 bal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tr_skjold_bg_gray.png" descr="str_skjold_bg_gray.png"/>
          <p:cNvPicPr>
            <a:picLocks noChangeAspect="1"/>
          </p:cNvPicPr>
          <p:nvPr/>
        </p:nvPicPr>
        <p:blipFill>
          <a:blip r:embed="rId2">
            <a:alphaModFix amt="10374"/>
            <a:extLst/>
          </a:blip>
          <a:stretch>
            <a:fillRect/>
          </a:stretch>
        </p:blipFill>
        <p:spPr>
          <a:xfrm>
            <a:off x="2777331" y="3065653"/>
            <a:ext cx="18829335" cy="2076378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923C3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41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242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D351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D3513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45" name="logo_180x180.png" descr="logo_180x180.png"/>
          <p:cNvPicPr>
            <a:picLocks noChangeAspect="1"/>
          </p:cNvPicPr>
          <p:nvPr/>
        </p:nvPicPr>
        <p:blipFill>
          <a:blip r:embed="rId3">
            <a:extLst/>
          </a:blip>
          <a:srcRect l="0" t="1351" r="0" b="1351"/>
          <a:stretch>
            <a:fillRect/>
          </a:stretch>
        </p:blipFill>
        <p:spPr>
          <a:xfrm>
            <a:off x="1648193" y="12438236"/>
            <a:ext cx="797087" cy="784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t Righ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teltekst"/>
          <p:cNvSpPr txBox="1"/>
          <p:nvPr>
            <p:ph type="title"/>
          </p:nvPr>
        </p:nvSpPr>
        <p:spPr>
          <a:xfrm>
            <a:off x="1625600" y="501517"/>
            <a:ext cx="8016314" cy="1315295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defRPr spc="74" sz="7400">
                <a:solidFill>
                  <a:srgbClr val="923C3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53" name="Text Placeholder 2"/>
          <p:cNvSpPr txBox="1"/>
          <p:nvPr>
            <p:ph type="body" sz="quarter" idx="21"/>
          </p:nvPr>
        </p:nvSpPr>
        <p:spPr>
          <a:xfrm>
            <a:off x="1651000" y="1903136"/>
            <a:ext cx="7594138" cy="490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254" name="Oval 11"/>
          <p:cNvSpPr/>
          <p:nvPr/>
        </p:nvSpPr>
        <p:spPr>
          <a:xfrm>
            <a:off x="10118725" y="12507273"/>
            <a:ext cx="679450" cy="679451"/>
          </a:xfrm>
          <a:prstGeom prst="ellipse">
            <a:avLst/>
          </a:prstGeom>
          <a:solidFill>
            <a:srgbClr val="D351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Straight Connector 3"/>
          <p:cNvSpPr/>
          <p:nvPr/>
        </p:nvSpPr>
        <p:spPr>
          <a:xfrm flipH="1">
            <a:off x="3905486" y="12846998"/>
            <a:ext cx="5755055" cy="1"/>
          </a:xfrm>
          <a:prstGeom prst="line">
            <a:avLst/>
          </a:prstGeom>
          <a:ln w="19050">
            <a:solidFill>
              <a:srgbClr val="D3513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Lysbildenummer"/>
          <p:cNvSpPr txBox="1"/>
          <p:nvPr>
            <p:ph type="sldNum" sz="quarter" idx="2"/>
          </p:nvPr>
        </p:nvSpPr>
        <p:spPr>
          <a:xfrm>
            <a:off x="103236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7" name="logo_180x180.png" descr="logo_180x180.png"/>
          <p:cNvPicPr>
            <a:picLocks noChangeAspect="1"/>
          </p:cNvPicPr>
          <p:nvPr/>
        </p:nvPicPr>
        <p:blipFill>
          <a:blip r:embed="rId2">
            <a:extLst/>
          </a:blip>
          <a:srcRect l="0" t="1351" r="0" b="1351"/>
          <a:stretch>
            <a:fillRect/>
          </a:stretch>
        </p:blipFill>
        <p:spPr>
          <a:xfrm>
            <a:off x="1648193" y="12438236"/>
            <a:ext cx="797087" cy="784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bilde"/>
          <p:cNvSpPr/>
          <p:nvPr>
            <p:ph type="pic" idx="22"/>
          </p:nvPr>
        </p:nvSpPr>
        <p:spPr>
          <a:xfrm>
            <a:off x="13393566" y="-3976325"/>
            <a:ext cx="11044230" cy="1855721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 kopi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D351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6" name="str_skjold_bg.png" descr="str_skjold_bg.png"/>
          <p:cNvPicPr>
            <a:picLocks noChangeAspect="1"/>
          </p:cNvPicPr>
          <p:nvPr/>
        </p:nvPicPr>
        <p:blipFill>
          <a:blip r:embed="rId2">
            <a:alphaModFix amt="5296"/>
            <a:extLst/>
          </a:blip>
          <a:stretch>
            <a:fillRect/>
          </a:stretch>
        </p:blipFill>
        <p:spPr>
          <a:xfrm>
            <a:off x="-177993" y="2761298"/>
            <a:ext cx="13063700" cy="14405814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 kopi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D351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5" name="str_skjold_bg.png" descr="str_skjold_bg.png"/>
          <p:cNvPicPr>
            <a:picLocks noChangeAspect="1"/>
          </p:cNvPicPr>
          <p:nvPr/>
        </p:nvPicPr>
        <p:blipFill>
          <a:blip r:embed="rId2">
            <a:alphaModFix amt="5296"/>
            <a:extLst/>
          </a:blip>
          <a:stretch>
            <a:fillRect/>
          </a:stretch>
        </p:blipFill>
        <p:spPr>
          <a:xfrm>
            <a:off x="-8813994" y="-14104747"/>
            <a:ext cx="30339315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 bå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3E8C4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84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285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3E8C4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3E8C4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7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88" name="HamKam_green.png" descr="HamKam_green.png"/>
          <p:cNvPicPr>
            <a:picLocks noChangeAspect="1"/>
          </p:cNvPicPr>
          <p:nvPr/>
        </p:nvPicPr>
        <p:blipFill>
          <a:blip r:embed="rId2">
            <a:alphaModFix amt="10327"/>
            <a:extLst/>
          </a:blip>
          <a:stretch>
            <a:fillRect/>
          </a:stretch>
        </p:blipFill>
        <p:spPr>
          <a:xfrm>
            <a:off x="14808200" y="-1731734"/>
            <a:ext cx="12882461" cy="12844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HamKam_green.png" descr="HamKam_g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2490623"/>
            <a:ext cx="681473" cy="679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t Right thir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teltekst"/>
          <p:cNvSpPr txBox="1"/>
          <p:nvPr>
            <p:ph type="title"/>
          </p:nvPr>
        </p:nvSpPr>
        <p:spPr>
          <a:xfrm>
            <a:off x="1625600" y="501517"/>
            <a:ext cx="8016314" cy="1315295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defRPr spc="74" sz="7400">
                <a:solidFill>
                  <a:srgbClr val="923C3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97" name="Text Placeholder 2"/>
          <p:cNvSpPr txBox="1"/>
          <p:nvPr>
            <p:ph type="body" sz="quarter" idx="21"/>
          </p:nvPr>
        </p:nvSpPr>
        <p:spPr>
          <a:xfrm>
            <a:off x="1651000" y="1903136"/>
            <a:ext cx="7594138" cy="490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298" name="Oval 11"/>
          <p:cNvSpPr/>
          <p:nvPr/>
        </p:nvSpPr>
        <p:spPr>
          <a:xfrm>
            <a:off x="13763625" y="12507273"/>
            <a:ext cx="679450" cy="679451"/>
          </a:xfrm>
          <a:prstGeom prst="ellipse">
            <a:avLst/>
          </a:prstGeom>
          <a:solidFill>
            <a:srgbClr val="D351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Straight Connector 3"/>
          <p:cNvSpPr/>
          <p:nvPr/>
        </p:nvSpPr>
        <p:spPr>
          <a:xfrm flipH="1" flipV="1">
            <a:off x="3905486" y="12846998"/>
            <a:ext cx="9479699" cy="1"/>
          </a:xfrm>
          <a:prstGeom prst="line">
            <a:avLst/>
          </a:prstGeom>
          <a:ln w="19050">
            <a:solidFill>
              <a:srgbClr val="D3513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0" name="Lysbildenummer"/>
          <p:cNvSpPr txBox="1"/>
          <p:nvPr>
            <p:ph type="sldNum" sz="quarter" idx="2"/>
          </p:nvPr>
        </p:nvSpPr>
        <p:spPr>
          <a:xfrm>
            <a:off x="13968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1" name="bilde"/>
          <p:cNvSpPr/>
          <p:nvPr>
            <p:ph type="pic" sz="half" idx="22"/>
          </p:nvPr>
        </p:nvSpPr>
        <p:spPr>
          <a:xfrm>
            <a:off x="16131082" y="-97630"/>
            <a:ext cx="8279212" cy="1391126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pic>
        <p:nvPicPr>
          <p:cNvPr id="302" name="logo_180x180.png" descr="logo_180x180.png"/>
          <p:cNvPicPr>
            <a:picLocks noChangeAspect="1"/>
          </p:cNvPicPr>
          <p:nvPr/>
        </p:nvPicPr>
        <p:blipFill>
          <a:blip r:embed="rId2">
            <a:extLst/>
          </a:blip>
          <a:srcRect l="0" t="1351" r="0" b="1351"/>
          <a:stretch>
            <a:fillRect/>
          </a:stretch>
        </p:blipFill>
        <p:spPr>
          <a:xfrm>
            <a:off x="1648193" y="12438236"/>
            <a:ext cx="797087" cy="784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Gradient Slide kop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3">
              <a:hueOff val="-4531783"/>
              <a:lumOff val="-645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0" name="HamKam_green.png" descr="HamKam_green.png"/>
          <p:cNvPicPr>
            <a:picLocks noChangeAspect="1"/>
          </p:cNvPicPr>
          <p:nvPr/>
        </p:nvPicPr>
        <p:blipFill>
          <a:blip r:embed="rId2">
            <a:alphaModFix amt="40378"/>
            <a:extLst/>
          </a:blip>
          <a:stretch>
            <a:fillRect/>
          </a:stretch>
        </p:blipFill>
        <p:spPr>
          <a:xfrm>
            <a:off x="15626951" y="5056363"/>
            <a:ext cx="11649698" cy="1161512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 fjæ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3E8C4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19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320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3E8C4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3E8C4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23" name="HamKam_green.png" descr="HamKam_green.png"/>
          <p:cNvPicPr>
            <a:picLocks noChangeAspect="1"/>
          </p:cNvPicPr>
          <p:nvPr/>
        </p:nvPicPr>
        <p:blipFill>
          <a:blip r:embed="rId2">
            <a:alphaModFix amt="4695"/>
            <a:extLst/>
          </a:blip>
          <a:stretch>
            <a:fillRect/>
          </a:stretch>
        </p:blipFill>
        <p:spPr>
          <a:xfrm>
            <a:off x="1949439" y="-2021914"/>
            <a:ext cx="20258339" cy="20198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HamKam_green.png" descr="HamKam_g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2490623"/>
            <a:ext cx="681473" cy="679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 bå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f_fugl_gra@3x.png" descr="ff_fugl_gra@3x.png"/>
          <p:cNvPicPr>
            <a:picLocks noChangeAspect="1"/>
          </p:cNvPicPr>
          <p:nvPr/>
        </p:nvPicPr>
        <p:blipFill>
          <a:blip r:embed="rId2">
            <a:alphaModFix amt="25096"/>
            <a:extLst/>
          </a:blip>
          <a:stretch>
            <a:fillRect/>
          </a:stretch>
        </p:blipFill>
        <p:spPr>
          <a:xfrm>
            <a:off x="1566977" y="-5824347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42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43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007EB6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6" name="ff_horizontal_blaa.png" descr="ff_horizontal_bla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bilde"/>
          <p:cNvSpPr/>
          <p:nvPr>
            <p:ph type="pic" sz="half" idx="21"/>
          </p:nvPr>
        </p:nvSpPr>
        <p:spPr>
          <a:xfrm>
            <a:off x="14546284" y="1230"/>
            <a:ext cx="8161541" cy="1371354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332" name="Oval 11"/>
          <p:cNvSpPr/>
          <p:nvPr/>
        </p:nvSpPr>
        <p:spPr>
          <a:xfrm>
            <a:off x="12191042" y="12507273"/>
            <a:ext cx="679451" cy="679451"/>
          </a:xfrm>
          <a:prstGeom prst="ellipse">
            <a:avLst/>
          </a:prstGeom>
          <a:solidFill>
            <a:srgbClr val="3E8C4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Straight Connector 3"/>
          <p:cNvSpPr/>
          <p:nvPr/>
        </p:nvSpPr>
        <p:spPr>
          <a:xfrm flipH="1" flipV="1">
            <a:off x="3905487" y="12846998"/>
            <a:ext cx="7907115" cy="1"/>
          </a:xfrm>
          <a:prstGeom prst="line">
            <a:avLst/>
          </a:prstGeom>
          <a:ln w="19050">
            <a:solidFill>
              <a:srgbClr val="3E8C45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5" name="HamKam_green.png" descr="HamKam_g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2490623"/>
            <a:ext cx="681473" cy="67945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Titteltekst"/>
          <p:cNvSpPr txBox="1"/>
          <p:nvPr>
            <p:ph type="title"/>
          </p:nvPr>
        </p:nvSpPr>
        <p:spPr>
          <a:xfrm>
            <a:off x="1634219" y="935877"/>
            <a:ext cx="11238560" cy="1178525"/>
          </a:xfrm>
          <a:prstGeom prst="rect">
            <a:avLst/>
          </a:prstGeom>
        </p:spPr>
        <p:txBody>
          <a:bodyPr/>
          <a:lstStyle>
            <a:lvl1pPr>
              <a:defRPr sz="7400">
                <a:solidFill>
                  <a:srgbClr val="3E8C45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37" name="Brødtekst nivå én…"/>
          <p:cNvSpPr txBox="1"/>
          <p:nvPr>
            <p:ph type="body" sz="half" idx="1"/>
          </p:nvPr>
        </p:nvSpPr>
        <p:spPr>
          <a:xfrm>
            <a:off x="1625379" y="3035522"/>
            <a:ext cx="11256240" cy="8880830"/>
          </a:xfrm>
          <a:prstGeom prst="rect">
            <a:avLst/>
          </a:prstGeom>
        </p:spPr>
        <p:txBody>
          <a:bodyPr/>
          <a:lstStyle>
            <a:lvl1pPr marL="457199" indent="-457199">
              <a:defRPr sz="4800"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 sz="4800">
                <a:latin typeface="Myriad Pro"/>
                <a:ea typeface="Myriad Pro"/>
                <a:cs typeface="Myriad Pro"/>
                <a:sym typeface="Myriad Pro"/>
              </a:defRPr>
            </a:lvl2pPr>
            <a:lvl3pPr>
              <a:defRPr sz="4800">
                <a:latin typeface="Myriad Pro"/>
                <a:ea typeface="Myriad Pro"/>
                <a:cs typeface="Myriad Pro"/>
                <a:sym typeface="Myriad Pro"/>
              </a:defRPr>
            </a:lvl3pPr>
            <a:lvl4pPr>
              <a:defRPr sz="4800">
                <a:latin typeface="Myriad Pro"/>
                <a:ea typeface="Myriad Pro"/>
                <a:cs typeface="Myriad Pro"/>
                <a:sym typeface="Myriad Pro"/>
              </a:defRPr>
            </a:lvl4pPr>
            <a:lvl5pPr>
              <a:defRPr sz="4800"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 og innho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teltekst"/>
          <p:cNvSpPr txBox="1"/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45" name="Brødtekst nivå én…"/>
          <p:cNvSpPr txBox="1"/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46" name="Lysbildenummer"/>
          <p:cNvSpPr txBox="1"/>
          <p:nvPr>
            <p:ph type="sldNum" sz="quarter" idx="2"/>
          </p:nvPr>
        </p:nvSpPr>
        <p:spPr>
          <a:xfrm>
            <a:off x="19713604" y="12802238"/>
            <a:ext cx="365096" cy="551181"/>
          </a:xfrm>
          <a:prstGeom prst="rect">
            <a:avLst/>
          </a:prstGeom>
        </p:spPr>
        <p:txBody>
          <a:bodyPr wrap="none"/>
          <a:lstStyle>
            <a:lvl1pPr defTabSz="9144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tellysbil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teltekst"/>
          <p:cNvSpPr txBox="1"/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54" name="Brødtekst nivå én…"/>
          <p:cNvSpPr txBox="1"/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0" indent="457200" algn="ctr">
              <a:buSzTx/>
              <a:buFont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0" indent="914400" algn="ctr">
              <a:buSzTx/>
              <a:buFont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0" indent="1371600" algn="ctr">
              <a:buSzTx/>
              <a:buFont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0" indent="1828800" algn="ctr">
              <a:buSzTx/>
              <a:buFont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55" name="Lysbildenummer"/>
          <p:cNvSpPr txBox="1"/>
          <p:nvPr>
            <p:ph type="sldNum" sz="quarter" idx="2"/>
          </p:nvPr>
        </p:nvSpPr>
        <p:spPr>
          <a:xfrm>
            <a:off x="19713604" y="12802238"/>
            <a:ext cx="365096" cy="551181"/>
          </a:xfrm>
          <a:prstGeom prst="rect">
            <a:avLst/>
          </a:prstGeom>
        </p:spPr>
        <p:txBody>
          <a:bodyPr wrap="none"/>
          <a:lstStyle>
            <a:lvl1pPr defTabSz="9144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Slide bal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ff_fugl_gra@3x.png" descr="ff_fugl_gra@3x.png"/>
          <p:cNvPicPr>
            <a:picLocks noChangeAspect="1"/>
          </p:cNvPicPr>
          <p:nvPr/>
        </p:nvPicPr>
        <p:blipFill>
          <a:blip r:embed="rId2">
            <a:alphaModFix amt="24552"/>
            <a:extLst/>
          </a:blip>
          <a:stretch>
            <a:fillRect/>
          </a:stretch>
        </p:blipFill>
        <p:spPr>
          <a:xfrm>
            <a:off x="-11768023" y="-23172547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teltekst"/>
          <p:cNvSpPr txBox="1"/>
          <p:nvPr>
            <p:ph type="title"/>
          </p:nvPr>
        </p:nvSpPr>
        <p:spPr>
          <a:xfrm>
            <a:off x="1668727" y="501517"/>
            <a:ext cx="21046546" cy="140141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55" name="Text Placeholder 2"/>
          <p:cNvSpPr txBox="1"/>
          <p:nvPr>
            <p:ph type="body" sz="quarter" idx="21"/>
          </p:nvPr>
        </p:nvSpPr>
        <p:spPr>
          <a:xfrm>
            <a:off x="1676400" y="1826936"/>
            <a:ext cx="21031200" cy="4903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56" name="Oval 11"/>
          <p:cNvSpPr/>
          <p:nvPr/>
        </p:nvSpPr>
        <p:spPr>
          <a:xfrm>
            <a:off x="22018625" y="12507273"/>
            <a:ext cx="679450" cy="679451"/>
          </a:xfrm>
          <a:prstGeom prst="ellipse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Straight Connector 3"/>
          <p:cNvSpPr/>
          <p:nvPr/>
        </p:nvSpPr>
        <p:spPr>
          <a:xfrm flipH="1" flipV="1">
            <a:off x="3905486" y="12846998"/>
            <a:ext cx="17739362" cy="1"/>
          </a:xfrm>
          <a:prstGeom prst="line">
            <a:avLst/>
          </a:prstGeom>
          <a:ln w="19050">
            <a:solidFill>
              <a:srgbClr val="007EB6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9" name="ff_horizontal_blaa.png" descr="ff_horizontal_bla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t Lef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teltekst"/>
          <p:cNvSpPr txBox="1"/>
          <p:nvPr>
            <p:ph type="title"/>
          </p:nvPr>
        </p:nvSpPr>
        <p:spPr>
          <a:xfrm>
            <a:off x="13597466" y="501517"/>
            <a:ext cx="9093399" cy="1427477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67" name="Text Placeholder 2"/>
          <p:cNvSpPr txBox="1"/>
          <p:nvPr>
            <p:ph type="body" sz="quarter" idx="21"/>
          </p:nvPr>
        </p:nvSpPr>
        <p:spPr>
          <a:xfrm>
            <a:off x="13648266" y="1852336"/>
            <a:ext cx="7594138" cy="490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68" name="Oval 11"/>
          <p:cNvSpPr/>
          <p:nvPr/>
        </p:nvSpPr>
        <p:spPr>
          <a:xfrm>
            <a:off x="22014391" y="12507273"/>
            <a:ext cx="679451" cy="679451"/>
          </a:xfrm>
          <a:prstGeom prst="ellipse">
            <a:avLst/>
          </a:prstGeom>
          <a:solidFill>
            <a:schemeClr val="accent2">
              <a:lumOff val="1029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Straight Connector 3"/>
          <p:cNvSpPr/>
          <p:nvPr/>
        </p:nvSpPr>
        <p:spPr>
          <a:xfrm flipH="1">
            <a:off x="15877353" y="12846998"/>
            <a:ext cx="5755055" cy="1"/>
          </a:xfrm>
          <a:prstGeom prst="line">
            <a:avLst/>
          </a:prstGeom>
          <a:ln w="19050">
            <a:solidFill>
              <a:schemeClr val="accent2">
                <a:lumOff val="10294"/>
              </a:schemeClr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Lysbildenummer"/>
          <p:cNvSpPr txBox="1"/>
          <p:nvPr>
            <p:ph type="sldNum" sz="quarter" idx="2"/>
          </p:nvPr>
        </p:nvSpPr>
        <p:spPr>
          <a:xfrm>
            <a:off x="22219271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1" name="ff_horizontal_blaa.png" descr="ff_horizontal_bla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7046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t Right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teltekst"/>
          <p:cNvSpPr txBox="1"/>
          <p:nvPr>
            <p:ph type="title"/>
          </p:nvPr>
        </p:nvSpPr>
        <p:spPr>
          <a:xfrm>
            <a:off x="1625600" y="501517"/>
            <a:ext cx="8016314" cy="1315295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79" name="Text Placeholder 2"/>
          <p:cNvSpPr txBox="1"/>
          <p:nvPr>
            <p:ph type="body" sz="quarter" idx="21"/>
          </p:nvPr>
        </p:nvSpPr>
        <p:spPr>
          <a:xfrm>
            <a:off x="1651000" y="1903136"/>
            <a:ext cx="7594138" cy="490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80" name="Oval 11"/>
          <p:cNvSpPr/>
          <p:nvPr/>
        </p:nvSpPr>
        <p:spPr>
          <a:xfrm>
            <a:off x="10118725" y="12507273"/>
            <a:ext cx="679450" cy="679451"/>
          </a:xfrm>
          <a:prstGeom prst="ellipse">
            <a:avLst/>
          </a:prstGeom>
          <a:solidFill>
            <a:schemeClr val="accent2">
              <a:lumOff val="1029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Straight Connector 3"/>
          <p:cNvSpPr/>
          <p:nvPr/>
        </p:nvSpPr>
        <p:spPr>
          <a:xfrm flipH="1">
            <a:off x="3905486" y="12846998"/>
            <a:ext cx="5755055" cy="1"/>
          </a:xfrm>
          <a:prstGeom prst="line">
            <a:avLst/>
          </a:prstGeom>
          <a:ln w="19050">
            <a:solidFill>
              <a:schemeClr val="accent2">
                <a:lumOff val="10294"/>
              </a:schemeClr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Lysbildenummer"/>
          <p:cNvSpPr txBox="1"/>
          <p:nvPr>
            <p:ph type="sldNum" sz="quarter" idx="2"/>
          </p:nvPr>
        </p:nvSpPr>
        <p:spPr>
          <a:xfrm>
            <a:off x="103236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3" name="ff_horizontal_blaa.png" descr="ff_horizontal_bla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bilde"/>
          <p:cNvSpPr/>
          <p:nvPr>
            <p:ph type="pic" idx="22"/>
          </p:nvPr>
        </p:nvSpPr>
        <p:spPr>
          <a:xfrm>
            <a:off x="13393566" y="-3976325"/>
            <a:ext cx="11044230" cy="1855721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t Right thir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teltekst"/>
          <p:cNvSpPr txBox="1"/>
          <p:nvPr>
            <p:ph type="title"/>
          </p:nvPr>
        </p:nvSpPr>
        <p:spPr>
          <a:xfrm>
            <a:off x="1625600" y="501517"/>
            <a:ext cx="8016314" cy="1315295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defRPr spc="74" sz="7400">
                <a:solidFill>
                  <a:srgbClr val="007EB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92" name="Text Placeholder 2"/>
          <p:cNvSpPr txBox="1"/>
          <p:nvPr>
            <p:ph type="body" sz="quarter" idx="21"/>
          </p:nvPr>
        </p:nvSpPr>
        <p:spPr>
          <a:xfrm>
            <a:off x="1651000" y="1903136"/>
            <a:ext cx="7594138" cy="490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>
                <a:solidFill>
                  <a:srgbClr val="050A19"/>
                </a:solidFill>
              </a:defRPr>
            </a:lvl1pPr>
          </a:lstStyle>
          <a:p>
            <a:pPr/>
            <a:r>
              <a:t>Your subtitle will be here</a:t>
            </a:r>
          </a:p>
        </p:txBody>
      </p:sp>
      <p:sp>
        <p:nvSpPr>
          <p:cNvPr id="93" name="Oval 11"/>
          <p:cNvSpPr/>
          <p:nvPr/>
        </p:nvSpPr>
        <p:spPr>
          <a:xfrm>
            <a:off x="13763625" y="12507273"/>
            <a:ext cx="679450" cy="679451"/>
          </a:xfrm>
          <a:prstGeom prst="ellipse">
            <a:avLst/>
          </a:prstGeom>
          <a:solidFill>
            <a:schemeClr val="accent2">
              <a:lumOff val="1029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Straight Connector 3"/>
          <p:cNvSpPr/>
          <p:nvPr/>
        </p:nvSpPr>
        <p:spPr>
          <a:xfrm flipH="1" flipV="1">
            <a:off x="3905486" y="12846998"/>
            <a:ext cx="9479699" cy="1"/>
          </a:xfrm>
          <a:prstGeom prst="line">
            <a:avLst/>
          </a:prstGeom>
          <a:ln w="19050">
            <a:solidFill>
              <a:schemeClr val="accent2">
                <a:lumOff val="10294"/>
              </a:schemeClr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Lysbildenummer"/>
          <p:cNvSpPr txBox="1"/>
          <p:nvPr>
            <p:ph type="sldNum" sz="quarter" idx="2"/>
          </p:nvPr>
        </p:nvSpPr>
        <p:spPr>
          <a:xfrm>
            <a:off x="13968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6" name="ff_horizontal_blaa.png" descr="ff_horizontal_bla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bilde"/>
          <p:cNvSpPr/>
          <p:nvPr>
            <p:ph type="pic" sz="half" idx="22"/>
          </p:nvPr>
        </p:nvSpPr>
        <p:spPr>
          <a:xfrm>
            <a:off x="16131082" y="-97630"/>
            <a:ext cx="8279212" cy="1391126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ff_fugl_gra@3x.png" descr="ff_fugl_gra@3x.png"/>
          <p:cNvPicPr>
            <a:picLocks noChangeAspect="1"/>
          </p:cNvPicPr>
          <p:nvPr/>
        </p:nvPicPr>
        <p:blipFill>
          <a:blip r:embed="rId2">
            <a:alphaModFix amt="24644"/>
            <a:extLst/>
          </a:blip>
          <a:stretch>
            <a:fillRect/>
          </a:stretch>
        </p:blipFill>
        <p:spPr>
          <a:xfrm>
            <a:off x="-10096693" y="4513453"/>
            <a:ext cx="30339312" cy="3345625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 O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ysbildenummer"/>
          <p:cNvSpPr txBox="1"/>
          <p:nvPr>
            <p:ph type="sldNum" sz="quarter" idx="2"/>
          </p:nvPr>
        </p:nvSpPr>
        <p:spPr>
          <a:xfrm>
            <a:off x="22223505" y="12589048"/>
            <a:ext cx="269690" cy="431801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25500"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9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/>
          <p:nvPr/>
        </p:nvSpPr>
        <p:spPr>
          <a:xfrm>
            <a:off x="12191042" y="12507273"/>
            <a:ext cx="679451" cy="679451"/>
          </a:xfrm>
          <a:prstGeom prst="ellipse">
            <a:avLst/>
          </a:prstGeom>
          <a:solidFill>
            <a:srgbClr val="007EB6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Straight Connector 3"/>
          <p:cNvSpPr/>
          <p:nvPr/>
        </p:nvSpPr>
        <p:spPr>
          <a:xfrm flipH="1" flipV="1">
            <a:off x="3905487" y="12846998"/>
            <a:ext cx="7907115" cy="1"/>
          </a:xfrm>
          <a:prstGeom prst="line">
            <a:avLst/>
          </a:prstGeom>
          <a:ln w="19050">
            <a:solidFill>
              <a:srgbClr val="007EB6"/>
            </a:solidFill>
            <a:miter/>
          </a:ln>
        </p:spPr>
        <p:txBody>
          <a:bodyPr lIns="45719" rIns="45719"/>
          <a:lstStyle/>
          <a:p>
            <a:pPr algn="l" defTabSz="1828800">
              <a:defRPr b="0" sz="3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" name="ff_horizontal_blaa.png" descr="ff_horizontal_bla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420" y="12481873"/>
            <a:ext cx="1825626" cy="7302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ysbildenummer"/>
          <p:cNvSpPr txBox="1"/>
          <p:nvPr>
            <p:ph type="sldNum" sz="quarter" idx="2"/>
          </p:nvPr>
        </p:nvSpPr>
        <p:spPr>
          <a:xfrm>
            <a:off x="12195705" y="12627288"/>
            <a:ext cx="506513" cy="490220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algn="r" defTabSz="1828800">
              <a:defRPr b="0" sz="2400">
                <a:solidFill>
                  <a:srgbClr val="D2D6D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Titteltekst"/>
          <p:cNvSpPr txBox="1"/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7" name="Brødtekst nivå én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</p:sldLayoutIdLst>
  <p:transition xmlns:p14="http://schemas.microsoft.com/office/powerpoint/2010/main" spd="med" advClick="1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A242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2pPr>
      <a:lvl3pPr marL="1554479" marR="0" indent="-640079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1A242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Myriad Pr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Main S1.png" descr="Main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Menn S2.png" descr="Menn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Menn S3.png" descr="Menn 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Kvinner S1.png" descr="Kvinner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Kvinner S2.png" descr="Kvinner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Kvinner S3.png" descr="Kvinner 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Akademi S1.png" descr="Akademi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Akademi S2.png" descr="Akademi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Akademi S3.png" descr="Akademi 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Samfunnf S1.png" descr="Samfunnf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Samfunn S2.png" descr="Samfunn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Blank S1.png" descr="Blank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Plassholder for bilde 35"/>
          <p:cNvGrpSpPr/>
          <p:nvPr/>
        </p:nvGrpSpPr>
        <p:grpSpPr>
          <a:xfrm>
            <a:off x="20080287" y="2722563"/>
            <a:ext cx="2033588" cy="1270001"/>
            <a:chOff x="0" y="0"/>
            <a:chExt cx="2033586" cy="1270000"/>
          </a:xfrm>
        </p:grpSpPr>
        <p:sp>
          <p:nvSpPr>
            <p:cNvPr id="367" name="Rektangel"/>
            <p:cNvSpPr/>
            <p:nvPr/>
          </p:nvSpPr>
          <p:spPr>
            <a:xfrm>
              <a:off x="0" y="0"/>
              <a:ext cx="2033587" cy="1270000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8" name="image1.jpeg" descr="image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64" t="0" r="4965" b="0"/>
            <a:stretch>
              <a:fillRect/>
            </a:stretch>
          </p:blipFill>
          <p:spPr>
            <a:xfrm>
              <a:off x="-1" y="0"/>
              <a:ext cx="2033588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2" name="Plassholder for bilde 21"/>
          <p:cNvGrpSpPr/>
          <p:nvPr/>
        </p:nvGrpSpPr>
        <p:grpSpPr>
          <a:xfrm>
            <a:off x="17851437" y="3359150"/>
            <a:ext cx="2035176" cy="1271588"/>
            <a:chOff x="0" y="0"/>
            <a:chExt cx="2035175" cy="1271587"/>
          </a:xfrm>
        </p:grpSpPr>
        <p:sp>
          <p:nvSpPr>
            <p:cNvPr id="370" name="Rektangel"/>
            <p:cNvSpPr/>
            <p:nvPr/>
          </p:nvSpPr>
          <p:spPr>
            <a:xfrm>
              <a:off x="0" y="0"/>
              <a:ext cx="2035175" cy="1271588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1" name="image2.jpeg" descr="image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09" t="0" r="1709" b="0"/>
            <a:stretch>
              <a:fillRect/>
            </a:stretch>
          </p:blipFill>
          <p:spPr>
            <a:xfrm>
              <a:off x="-1" y="0"/>
              <a:ext cx="2035176" cy="1271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5" name="Plassholder for bilde 23"/>
          <p:cNvGrpSpPr/>
          <p:nvPr/>
        </p:nvGrpSpPr>
        <p:grpSpPr>
          <a:xfrm>
            <a:off x="15625762" y="3989387"/>
            <a:ext cx="2035176" cy="1271588"/>
            <a:chOff x="0" y="0"/>
            <a:chExt cx="2035175" cy="1271587"/>
          </a:xfrm>
        </p:grpSpPr>
        <p:sp>
          <p:nvSpPr>
            <p:cNvPr id="373" name="Rektangel"/>
            <p:cNvSpPr/>
            <p:nvPr/>
          </p:nvSpPr>
          <p:spPr>
            <a:xfrm>
              <a:off x="0" y="0"/>
              <a:ext cx="2035175" cy="1271588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4" name="image3.jpeg" descr="image3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929" t="0" r="4929" b="0"/>
            <a:stretch>
              <a:fillRect/>
            </a:stretch>
          </p:blipFill>
          <p:spPr>
            <a:xfrm>
              <a:off x="-1" y="0"/>
              <a:ext cx="2035176" cy="1271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8" name="Plassholder for bilde 19"/>
          <p:cNvGrpSpPr/>
          <p:nvPr/>
        </p:nvGrpSpPr>
        <p:grpSpPr>
          <a:xfrm>
            <a:off x="13401675" y="4622800"/>
            <a:ext cx="2033589" cy="1271588"/>
            <a:chOff x="0" y="0"/>
            <a:chExt cx="2033588" cy="1271587"/>
          </a:xfrm>
        </p:grpSpPr>
        <p:sp>
          <p:nvSpPr>
            <p:cNvPr id="376" name="Rektangel"/>
            <p:cNvSpPr/>
            <p:nvPr/>
          </p:nvSpPr>
          <p:spPr>
            <a:xfrm>
              <a:off x="0" y="0"/>
              <a:ext cx="2033589" cy="1271588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7" name="image4.jpeg" descr="image4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3825" r="0" b="3824"/>
            <a:stretch>
              <a:fillRect/>
            </a:stretch>
          </p:blipFill>
          <p:spPr>
            <a:xfrm>
              <a:off x="0" y="0"/>
              <a:ext cx="2033589" cy="1271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Plassholder for bilde 33"/>
          <p:cNvGrpSpPr/>
          <p:nvPr/>
        </p:nvGrpSpPr>
        <p:grpSpPr>
          <a:xfrm>
            <a:off x="11175999" y="5253037"/>
            <a:ext cx="2033590" cy="1271588"/>
            <a:chOff x="0" y="0"/>
            <a:chExt cx="2033588" cy="1271587"/>
          </a:xfrm>
        </p:grpSpPr>
        <p:sp>
          <p:nvSpPr>
            <p:cNvPr id="379" name="Rektangel"/>
            <p:cNvSpPr/>
            <p:nvPr/>
          </p:nvSpPr>
          <p:spPr>
            <a:xfrm>
              <a:off x="0" y="0"/>
              <a:ext cx="2033589" cy="1271588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0" name="image5.jpeg" descr="image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8020" t="0" r="8020" b="0"/>
            <a:stretch>
              <a:fillRect/>
            </a:stretch>
          </p:blipFill>
          <p:spPr>
            <a:xfrm>
              <a:off x="-1" y="0"/>
              <a:ext cx="2033590" cy="1271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Plassholder for bilde 17"/>
          <p:cNvGrpSpPr/>
          <p:nvPr/>
        </p:nvGrpSpPr>
        <p:grpSpPr>
          <a:xfrm>
            <a:off x="8950325" y="5881687"/>
            <a:ext cx="2033589" cy="1270001"/>
            <a:chOff x="0" y="0"/>
            <a:chExt cx="2033588" cy="1270000"/>
          </a:xfrm>
        </p:grpSpPr>
        <p:sp>
          <p:nvSpPr>
            <p:cNvPr id="382" name="Rektangel"/>
            <p:cNvSpPr/>
            <p:nvPr/>
          </p:nvSpPr>
          <p:spPr>
            <a:xfrm>
              <a:off x="0" y="0"/>
              <a:ext cx="2033589" cy="1270000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3" name="image6.jpeg" descr="image6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4581" r="0" b="4581"/>
            <a:stretch>
              <a:fillRect/>
            </a:stretch>
          </p:blipFill>
          <p:spPr>
            <a:xfrm>
              <a:off x="0" y="0"/>
              <a:ext cx="2033589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7" name="Plassholder for bilde 31"/>
          <p:cNvGrpSpPr/>
          <p:nvPr/>
        </p:nvGrpSpPr>
        <p:grpSpPr>
          <a:xfrm>
            <a:off x="6723063" y="6515100"/>
            <a:ext cx="2035176" cy="1270001"/>
            <a:chOff x="0" y="0"/>
            <a:chExt cx="2035175" cy="1270000"/>
          </a:xfrm>
        </p:grpSpPr>
        <p:sp>
          <p:nvSpPr>
            <p:cNvPr id="385" name="Rektangel"/>
            <p:cNvSpPr/>
            <p:nvPr/>
          </p:nvSpPr>
          <p:spPr>
            <a:xfrm>
              <a:off x="0" y="0"/>
              <a:ext cx="2035175" cy="1270000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6" name="image7.jpeg" descr="image7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7062" r="0" b="7061"/>
            <a:stretch>
              <a:fillRect/>
            </a:stretch>
          </p:blipFill>
          <p:spPr>
            <a:xfrm>
              <a:off x="0" y="0"/>
              <a:ext cx="2035175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0" name="Plassholder for bilde 15"/>
          <p:cNvGrpSpPr/>
          <p:nvPr/>
        </p:nvGrpSpPr>
        <p:grpSpPr>
          <a:xfrm>
            <a:off x="4497387" y="7148513"/>
            <a:ext cx="2033588" cy="1270001"/>
            <a:chOff x="0" y="0"/>
            <a:chExt cx="2033586" cy="1270000"/>
          </a:xfrm>
        </p:grpSpPr>
        <p:sp>
          <p:nvSpPr>
            <p:cNvPr id="388" name="Rektangel"/>
            <p:cNvSpPr/>
            <p:nvPr/>
          </p:nvSpPr>
          <p:spPr>
            <a:xfrm>
              <a:off x="0" y="0"/>
              <a:ext cx="2033587" cy="1270000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9" name="image8.jpeg" descr="image8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7029" r="0" b="7029"/>
            <a:stretch>
              <a:fillRect/>
            </a:stretch>
          </p:blipFill>
          <p:spPr>
            <a:xfrm>
              <a:off x="0" y="0"/>
              <a:ext cx="2033587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Plassholder for bilde 12"/>
          <p:cNvGrpSpPr/>
          <p:nvPr/>
        </p:nvGrpSpPr>
        <p:grpSpPr>
          <a:xfrm>
            <a:off x="2268538" y="7783513"/>
            <a:ext cx="2033587" cy="1271588"/>
            <a:chOff x="0" y="0"/>
            <a:chExt cx="2033586" cy="1271587"/>
          </a:xfrm>
        </p:grpSpPr>
        <p:sp>
          <p:nvSpPr>
            <p:cNvPr id="391" name="Rektangel"/>
            <p:cNvSpPr/>
            <p:nvPr/>
          </p:nvSpPr>
          <p:spPr>
            <a:xfrm>
              <a:off x="0" y="0"/>
              <a:ext cx="2033587" cy="1271588"/>
            </a:xfrm>
            <a:prstGeom prst="rect">
              <a:avLst/>
            </a:pr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2" name="image9.jpeg" descr="image9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0" t="11299" r="0" b="11298"/>
            <a:stretch>
              <a:fillRect/>
            </a:stretch>
          </p:blipFill>
          <p:spPr>
            <a:xfrm>
              <a:off x="0" y="0"/>
              <a:ext cx="2033587" cy="1271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5" name="Group 1"/>
          <p:cNvGrpSpPr/>
          <p:nvPr/>
        </p:nvGrpSpPr>
        <p:grpSpPr>
          <a:xfrm>
            <a:off x="2174237" y="11220825"/>
            <a:ext cx="20038067" cy="430156"/>
            <a:chOff x="0" y="0"/>
            <a:chExt cx="20038067" cy="430155"/>
          </a:xfrm>
        </p:grpSpPr>
        <p:sp>
          <p:nvSpPr>
            <p:cNvPr id="394" name="Line"/>
            <p:cNvSpPr/>
            <p:nvPr/>
          </p:nvSpPr>
          <p:spPr>
            <a:xfrm>
              <a:off x="20038067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981542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959277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937012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914748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892484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870219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847954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825690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803425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17811613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1758896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17366323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1714367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1692103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1669838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16475743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1625309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16030452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1580780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15585162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536251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15139873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1491722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469458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447193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4249291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402664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3804001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1358135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13358710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1313606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1291342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1269077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1246812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1224548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1202283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180019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157754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1135490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11132259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090961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068696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046432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024167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10019032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979638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9573742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935109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912845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8905807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868316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846051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8237871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01522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779258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756993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734728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712464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690199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6679355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645671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623406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601141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578877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556612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5343483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512083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4898194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4675549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4452903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423025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4007613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378496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3562322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333967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3117033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2894388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2671742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244909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2226451" y="0"/>
              <a:ext cx="1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200380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781161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55851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335870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1113227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890581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667936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445291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 flipH="1">
              <a:off x="222645" y="199877"/>
              <a:ext cx="1" cy="230279"/>
            </a:xfrm>
            <a:prstGeom prst="line">
              <a:avLst/>
            </a:prstGeom>
            <a:noFill/>
            <a:ln w="254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 flipH="1">
              <a:off x="-1" y="0"/>
              <a:ext cx="2" cy="430155"/>
            </a:xfrm>
            <a:prstGeom prst="line">
              <a:avLst/>
            </a:prstGeom>
            <a:noFill/>
            <a:ln w="38100" cap="flat">
              <a:solidFill>
                <a:srgbClr val="C3C5B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486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201693" y="10830762"/>
            <a:ext cx="21725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1918</a:t>
            </a:r>
          </a:p>
        </p:txBody>
      </p:sp>
      <p:sp>
        <p:nvSpPr>
          <p:cNvPr id="487" name="Line"/>
          <p:cNvSpPr/>
          <p:nvPr/>
        </p:nvSpPr>
        <p:spPr>
          <a:xfrm flipH="1">
            <a:off x="2178031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8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4427899" y="10830762"/>
            <a:ext cx="217250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1927</a:t>
            </a:r>
          </a:p>
        </p:txBody>
      </p:sp>
      <p:sp>
        <p:nvSpPr>
          <p:cNvPr id="489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6654103" y="10830762"/>
            <a:ext cx="217250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1931</a:t>
            </a:r>
          </a:p>
        </p:txBody>
      </p:sp>
      <p:sp>
        <p:nvSpPr>
          <p:cNvPr id="490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8880306" y="10830762"/>
            <a:ext cx="217250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1936</a:t>
            </a:r>
          </a:p>
        </p:txBody>
      </p:sp>
      <p:sp>
        <p:nvSpPr>
          <p:cNvPr id="49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1106511" y="10830762"/>
            <a:ext cx="21725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1946</a:t>
            </a:r>
          </a:p>
        </p:txBody>
      </p:sp>
      <p:sp>
        <p:nvSpPr>
          <p:cNvPr id="492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3332716" y="10830762"/>
            <a:ext cx="217250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1970</a:t>
            </a:r>
          </a:p>
        </p:txBody>
      </p:sp>
      <p:sp>
        <p:nvSpPr>
          <p:cNvPr id="493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5558920" y="10830762"/>
            <a:ext cx="21725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1998</a:t>
            </a:r>
          </a:p>
        </p:txBody>
      </p:sp>
      <p:sp>
        <p:nvSpPr>
          <p:cNvPr id="49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7785123" y="10830762"/>
            <a:ext cx="217250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2004</a:t>
            </a:r>
          </a:p>
        </p:txBody>
      </p:sp>
      <p:sp>
        <p:nvSpPr>
          <p:cNvPr id="495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0011327" y="10830762"/>
            <a:ext cx="217250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2018</a:t>
            </a:r>
          </a:p>
        </p:txBody>
      </p:sp>
      <p:sp>
        <p:nvSpPr>
          <p:cNvPr id="496" name="Line"/>
          <p:cNvSpPr/>
          <p:nvPr/>
        </p:nvSpPr>
        <p:spPr>
          <a:xfrm flipH="1">
            <a:off x="4403862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7" name="Line"/>
          <p:cNvSpPr/>
          <p:nvPr/>
        </p:nvSpPr>
        <p:spPr>
          <a:xfrm flipH="1">
            <a:off x="6629693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8" name="Line"/>
          <p:cNvSpPr/>
          <p:nvPr/>
        </p:nvSpPr>
        <p:spPr>
          <a:xfrm flipH="1">
            <a:off x="8855525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9" name="Line"/>
          <p:cNvSpPr/>
          <p:nvPr/>
        </p:nvSpPr>
        <p:spPr>
          <a:xfrm flipH="1">
            <a:off x="11081356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0" name="Line"/>
          <p:cNvSpPr/>
          <p:nvPr/>
        </p:nvSpPr>
        <p:spPr>
          <a:xfrm flipH="1">
            <a:off x="13307187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1" name="Line"/>
          <p:cNvSpPr/>
          <p:nvPr/>
        </p:nvSpPr>
        <p:spPr>
          <a:xfrm flipH="1">
            <a:off x="15533017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2" name="Line"/>
          <p:cNvSpPr/>
          <p:nvPr/>
        </p:nvSpPr>
        <p:spPr>
          <a:xfrm flipH="1">
            <a:off x="17758849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3" name="Line"/>
          <p:cNvSpPr/>
          <p:nvPr/>
        </p:nvSpPr>
        <p:spPr>
          <a:xfrm flipH="1">
            <a:off x="19984679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4" name="Line"/>
          <p:cNvSpPr/>
          <p:nvPr/>
        </p:nvSpPr>
        <p:spPr>
          <a:xfrm flipH="1">
            <a:off x="22210509" y="2738968"/>
            <a:ext cx="1" cy="8283542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07" name="Group"/>
          <p:cNvGrpSpPr/>
          <p:nvPr/>
        </p:nvGrpSpPr>
        <p:grpSpPr>
          <a:xfrm>
            <a:off x="2284995" y="9160747"/>
            <a:ext cx="1989570" cy="1241819"/>
            <a:chOff x="0" y="0"/>
            <a:chExt cx="1989569" cy="1241818"/>
          </a:xfrm>
        </p:grpSpPr>
        <p:sp>
          <p:nvSpPr>
            <p:cNvPr id="505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1369374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Freidig</a:t>
              </a:r>
            </a:p>
          </p:txBody>
        </p:sp>
        <p:sp>
          <p:nvSpPr>
            <p:cNvPr id="506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0" y="416318"/>
              <a:ext cx="1975790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Gutteklubben Freidig stiften 10. august 198</a:t>
              </a:r>
            </a:p>
          </p:txBody>
        </p:sp>
      </p:grpSp>
      <p:sp>
        <p:nvSpPr>
          <p:cNvPr id="508" name="Rectangle"/>
          <p:cNvSpPr/>
          <p:nvPr/>
        </p:nvSpPr>
        <p:spPr>
          <a:xfrm>
            <a:off x="2267803" y="7784441"/>
            <a:ext cx="127001" cy="1270002"/>
          </a:xfrm>
          <a:prstGeom prst="rect">
            <a:avLst/>
          </a:prstGeom>
          <a:solidFill>
            <a:srgbClr val="E9E8D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11" name="Group"/>
          <p:cNvGrpSpPr/>
          <p:nvPr/>
        </p:nvGrpSpPr>
        <p:grpSpPr>
          <a:xfrm>
            <a:off x="4511490" y="8528922"/>
            <a:ext cx="1989570" cy="1724419"/>
            <a:chOff x="0" y="0"/>
            <a:chExt cx="1989569" cy="1724418"/>
          </a:xfrm>
        </p:grpSpPr>
        <p:sp>
          <p:nvSpPr>
            <p:cNvPr id="509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1895296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Briskebyen</a:t>
              </a:r>
            </a:p>
          </p:txBody>
        </p:sp>
        <p:sp>
          <p:nvSpPr>
            <p:cNvPr id="510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0" y="416318"/>
              <a:ext cx="1975790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A7A7A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Tas opp i Hamar og Omegn Fotballkrets, må skifte navn til Briskebyen Fotballag.</a:t>
              </a:r>
            </a:p>
          </p:txBody>
        </p:sp>
      </p:grpSp>
      <p:sp>
        <p:nvSpPr>
          <p:cNvPr id="512" name="Rectangle"/>
          <p:cNvSpPr/>
          <p:nvPr/>
        </p:nvSpPr>
        <p:spPr>
          <a:xfrm>
            <a:off x="4496987" y="7149041"/>
            <a:ext cx="127001" cy="1270002"/>
          </a:xfrm>
          <a:prstGeom prst="rect">
            <a:avLst/>
          </a:prstGeom>
          <a:solidFill>
            <a:srgbClr val="5254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15" name="Group"/>
          <p:cNvGrpSpPr/>
          <p:nvPr/>
        </p:nvGrpSpPr>
        <p:grpSpPr>
          <a:xfrm>
            <a:off x="6737987" y="7897097"/>
            <a:ext cx="2018814" cy="1483119"/>
            <a:chOff x="0" y="0"/>
            <a:chExt cx="2018813" cy="1483118"/>
          </a:xfrm>
        </p:grpSpPr>
        <p:sp>
          <p:nvSpPr>
            <p:cNvPr id="513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2018814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Grønnbuksene</a:t>
              </a:r>
            </a:p>
          </p:txBody>
        </p:sp>
        <p:sp>
          <p:nvSpPr>
            <p:cNvPr id="514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0" y="416318"/>
              <a:ext cx="1975790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A7A7A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 Det besluttes at klubbens drakt skal være hvit trøye og grønne bukser.</a:t>
              </a:r>
            </a:p>
          </p:txBody>
        </p:sp>
      </p:grpSp>
      <p:sp>
        <p:nvSpPr>
          <p:cNvPr id="516" name="Rectangle"/>
          <p:cNvSpPr/>
          <p:nvPr/>
        </p:nvSpPr>
        <p:spPr>
          <a:xfrm>
            <a:off x="6723482" y="6515028"/>
            <a:ext cx="127001" cy="1270002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19" name="Group"/>
          <p:cNvGrpSpPr/>
          <p:nvPr/>
        </p:nvGrpSpPr>
        <p:grpSpPr>
          <a:xfrm>
            <a:off x="8964483" y="7265271"/>
            <a:ext cx="1989570" cy="1820746"/>
            <a:chOff x="0" y="0"/>
            <a:chExt cx="1989569" cy="1820744"/>
          </a:xfrm>
        </p:grpSpPr>
        <p:sp>
          <p:nvSpPr>
            <p:cNvPr id="517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1369374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Briskeby Gressbane</a:t>
              </a:r>
            </a:p>
          </p:txBody>
        </p:sp>
        <p:sp>
          <p:nvSpPr>
            <p:cNvPr id="518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0" y="753944"/>
              <a:ext cx="1975790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A7A7A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Åpning av Briskeby Gressbane. Åpningskamp mot Lyn 28.6.1936</a:t>
              </a:r>
            </a:p>
          </p:txBody>
        </p:sp>
      </p:grpSp>
      <p:sp>
        <p:nvSpPr>
          <p:cNvPr id="520" name="Rectangle"/>
          <p:cNvSpPr/>
          <p:nvPr/>
        </p:nvSpPr>
        <p:spPr>
          <a:xfrm>
            <a:off x="8949979" y="5881416"/>
            <a:ext cx="127001" cy="1270003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23" name="Group"/>
          <p:cNvGrpSpPr/>
          <p:nvPr/>
        </p:nvGrpSpPr>
        <p:grpSpPr>
          <a:xfrm>
            <a:off x="11190978" y="6633447"/>
            <a:ext cx="2018432" cy="1724420"/>
            <a:chOff x="0" y="0"/>
            <a:chExt cx="2018431" cy="1724418"/>
          </a:xfrm>
        </p:grpSpPr>
        <p:sp>
          <p:nvSpPr>
            <p:cNvPr id="521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2018432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8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Hamarkameratene</a:t>
              </a:r>
            </a:p>
          </p:txBody>
        </p:sp>
        <p:sp>
          <p:nvSpPr>
            <p:cNvPr id="522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1" y="416318"/>
              <a:ext cx="1975789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A7A7A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Briskebyen FL og Hamar AIL slås sammen og får navnet Hamarkameratene.</a:t>
              </a:r>
            </a:p>
          </p:txBody>
        </p:sp>
      </p:grpSp>
      <p:sp>
        <p:nvSpPr>
          <p:cNvPr id="524" name="Rectangle"/>
          <p:cNvSpPr/>
          <p:nvPr/>
        </p:nvSpPr>
        <p:spPr>
          <a:xfrm>
            <a:off x="11175410" y="5253966"/>
            <a:ext cx="127001" cy="1270002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27" name="Group"/>
          <p:cNvGrpSpPr/>
          <p:nvPr/>
        </p:nvGrpSpPr>
        <p:grpSpPr>
          <a:xfrm>
            <a:off x="13417475" y="6001622"/>
            <a:ext cx="1989570" cy="1724419"/>
            <a:chOff x="0" y="0"/>
            <a:chExt cx="1989569" cy="1724417"/>
          </a:xfrm>
        </p:grpSpPr>
        <p:sp>
          <p:nvSpPr>
            <p:cNvPr id="525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1677159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Bronselaget</a:t>
              </a:r>
            </a:p>
          </p:txBody>
        </p:sp>
        <p:sp>
          <p:nvSpPr>
            <p:cNvPr id="526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1" y="416317"/>
              <a:ext cx="1975789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A7A7A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Hamarkameratene blir nummer tre og tar bronse i klubbens første år i Eliteserien.</a:t>
              </a:r>
            </a:p>
          </p:txBody>
        </p:sp>
      </p:grpSp>
      <p:sp>
        <p:nvSpPr>
          <p:cNvPr id="528" name="Rectangle"/>
          <p:cNvSpPr/>
          <p:nvPr/>
        </p:nvSpPr>
        <p:spPr>
          <a:xfrm>
            <a:off x="13401966" y="4623530"/>
            <a:ext cx="127001" cy="1270002"/>
          </a:xfrm>
          <a:prstGeom prst="rect">
            <a:avLst/>
          </a:prstGeom>
          <a:solidFill>
            <a:srgbClr val="83875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31" name="Group"/>
          <p:cNvGrpSpPr/>
          <p:nvPr/>
        </p:nvGrpSpPr>
        <p:grpSpPr>
          <a:xfrm>
            <a:off x="15643970" y="5369797"/>
            <a:ext cx="1989570" cy="2689619"/>
            <a:chOff x="0" y="0"/>
            <a:chExt cx="1989569" cy="2689617"/>
          </a:xfrm>
        </p:grpSpPr>
        <p:sp>
          <p:nvSpPr>
            <p:cNvPr id="529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1369374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Heislaget</a:t>
              </a:r>
            </a:p>
          </p:txBody>
        </p:sp>
        <p:sp>
          <p:nvSpPr>
            <p:cNvPr id="530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0" y="416317"/>
              <a:ext cx="1975790" cy="227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I perioden 1974 til 1995 er HamKam involvert i hele 11 opp-eller nedrykk mellom Eliteserien og 1. divisjon. I 1998 går turen ned til 2. divisjon for første gang siden 1967.</a:t>
              </a:r>
            </a:p>
          </p:txBody>
        </p:sp>
      </p:grpSp>
      <p:sp>
        <p:nvSpPr>
          <p:cNvPr id="532" name="Rectangle"/>
          <p:cNvSpPr/>
          <p:nvPr/>
        </p:nvSpPr>
        <p:spPr>
          <a:xfrm>
            <a:off x="15626162" y="3990316"/>
            <a:ext cx="127001" cy="127000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35" name="Group"/>
          <p:cNvGrpSpPr/>
          <p:nvPr/>
        </p:nvGrpSpPr>
        <p:grpSpPr>
          <a:xfrm>
            <a:off x="17870464" y="4737972"/>
            <a:ext cx="2087156" cy="2715606"/>
            <a:chOff x="0" y="0"/>
            <a:chExt cx="2087155" cy="2715604"/>
          </a:xfrm>
        </p:grpSpPr>
        <p:sp>
          <p:nvSpPr>
            <p:cNvPr id="533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1891310" cy="711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Viktigere enn fotball</a:t>
              </a:r>
            </a:p>
          </p:txBody>
        </p:sp>
        <p:sp>
          <p:nvSpPr>
            <p:cNvPr id="534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1" y="683604"/>
              <a:ext cx="2073375" cy="203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Ståle Solbakken har tatt laget tilbake til Eliteserien og ender på 5. plass i året dokumentaren  om HamKam - «Viktigere enn fotball» - blir produsert.</a:t>
              </a:r>
            </a:p>
          </p:txBody>
        </p:sp>
      </p:grpSp>
      <p:sp>
        <p:nvSpPr>
          <p:cNvPr id="536" name="Rectangle"/>
          <p:cNvSpPr/>
          <p:nvPr/>
        </p:nvSpPr>
        <p:spPr>
          <a:xfrm>
            <a:off x="17851938" y="3359880"/>
            <a:ext cx="127001" cy="1270002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539" name="Group"/>
          <p:cNvGrpSpPr/>
          <p:nvPr/>
        </p:nvGrpSpPr>
        <p:grpSpPr>
          <a:xfrm>
            <a:off x="20096959" y="4106147"/>
            <a:ext cx="2015482" cy="2930919"/>
            <a:chOff x="0" y="0"/>
            <a:chExt cx="2015481" cy="2930917"/>
          </a:xfrm>
        </p:grpSpPr>
        <p:sp>
          <p:nvSpPr>
            <p:cNvPr id="537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0" y="0"/>
              <a:ext cx="2015482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2000">
                  <a:solidFill>
                    <a:srgbClr val="525455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/>
              <a:r>
                <a:t>Gatelaget</a:t>
              </a:r>
            </a:p>
          </p:txBody>
        </p:sp>
        <p:sp>
          <p:nvSpPr>
            <p:cNvPr id="538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13781" y="416317"/>
              <a:ext cx="1975792" cy="251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b="0" sz="1600">
                  <a:solidFill>
                    <a:srgbClr val="9D9F9D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/>
              <a:r>
                <a:t>Etter tre år i 2. divisjon er HamKam tilbake i norsk toppfotball. Året ender med en 9. plass i OBOS-ligaen. Gatelaget gjennomfører sitt første hele år etter oppstarten i 2017.</a:t>
              </a:r>
            </a:p>
          </p:txBody>
        </p:sp>
      </p:grpSp>
      <p:sp>
        <p:nvSpPr>
          <p:cNvPr id="540" name="Rectangle"/>
          <p:cNvSpPr/>
          <p:nvPr/>
        </p:nvSpPr>
        <p:spPr>
          <a:xfrm>
            <a:off x="20080578" y="2722691"/>
            <a:ext cx="127001" cy="1270003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9D9F9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amfunn S3.png" descr="Samfunn 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Kommersielt S1.png" descr="Kommersielt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Kommersielt S2.png" descr="Kommersielt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Kommersielt S3.png" descr="Kommersielt 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KPI S1.png" descr="KPI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KPI Sport.png" descr="KPI Spo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KPI Annet.png" descr="KPI Ann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4 - S1.png" descr="A4 -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2113" y="2162181"/>
            <a:ext cx="6647763" cy="939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Main S1.png" descr="Main S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2215" y="4780848"/>
            <a:ext cx="8650731" cy="4866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BLANK.png" descr="BLAN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6337"/>
            <a:ext cx="24384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Blank S2.png" descr="Blank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5" name="Plassholder for bilde 8"/>
          <p:cNvGrpSpPr/>
          <p:nvPr/>
        </p:nvGrpSpPr>
        <p:grpSpPr>
          <a:xfrm>
            <a:off x="2596316" y="5990020"/>
            <a:ext cx="3113088" cy="1870567"/>
            <a:chOff x="0" y="0"/>
            <a:chExt cx="3113087" cy="1870565"/>
          </a:xfrm>
        </p:grpSpPr>
        <p:sp>
          <p:nvSpPr>
            <p:cNvPr id="543" name="Figur"/>
            <p:cNvSpPr/>
            <p:nvPr/>
          </p:nvSpPr>
          <p:spPr>
            <a:xfrm>
              <a:off x="-1" y="-1"/>
              <a:ext cx="3112957" cy="187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39"/>
                  </a:moveTo>
                  <a:lnTo>
                    <a:pt x="0" y="539"/>
                  </a:lnTo>
                  <a:cubicBezTo>
                    <a:pt x="0" y="241"/>
                    <a:pt x="145" y="0"/>
                    <a:pt x="324" y="0"/>
                  </a:cubicBezTo>
                  <a:lnTo>
                    <a:pt x="21276" y="0"/>
                  </a:lnTo>
                  <a:lnTo>
                    <a:pt x="21276" y="0"/>
                  </a:lnTo>
                  <a:cubicBezTo>
                    <a:pt x="21455" y="0"/>
                    <a:pt x="21600" y="241"/>
                    <a:pt x="21600" y="539"/>
                  </a:cubicBezTo>
                  <a:lnTo>
                    <a:pt x="21600" y="21061"/>
                  </a:lnTo>
                  <a:lnTo>
                    <a:pt x="21600" y="21061"/>
                  </a:lnTo>
                  <a:cubicBezTo>
                    <a:pt x="21600" y="21359"/>
                    <a:pt x="21455" y="21600"/>
                    <a:pt x="21276" y="21600"/>
                  </a:cubicBezTo>
                  <a:lnTo>
                    <a:pt x="324" y="21600"/>
                  </a:lnTo>
                  <a:lnTo>
                    <a:pt x="324" y="21600"/>
                  </a:lnTo>
                  <a:cubicBezTo>
                    <a:pt x="145" y="21600"/>
                    <a:pt x="0" y="21359"/>
                    <a:pt x="0" y="21061"/>
                  </a:cubicBezTo>
                  <a:close/>
                </a:path>
              </a:pathLst>
            </a:cu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4" name="image10.jpeg" descr="image10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95" t="0" r="3191" b="4"/>
            <a:stretch>
              <a:fillRect/>
            </a:stretch>
          </p:blipFill>
          <p:spPr>
            <a:xfrm>
              <a:off x="0" y="0"/>
              <a:ext cx="3113088" cy="187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5" y="0"/>
                  </a:moveTo>
                  <a:cubicBezTo>
                    <a:pt x="146" y="0"/>
                    <a:pt x="0" y="243"/>
                    <a:pt x="0" y="541"/>
                  </a:cubicBezTo>
                  <a:lnTo>
                    <a:pt x="0" y="21064"/>
                  </a:lnTo>
                  <a:cubicBezTo>
                    <a:pt x="0" y="21361"/>
                    <a:pt x="146" y="21600"/>
                    <a:pt x="325" y="21600"/>
                  </a:cubicBezTo>
                  <a:lnTo>
                    <a:pt x="21275" y="21600"/>
                  </a:lnTo>
                  <a:cubicBezTo>
                    <a:pt x="21454" y="21600"/>
                    <a:pt x="21600" y="21361"/>
                    <a:pt x="21600" y="21064"/>
                  </a:cubicBezTo>
                  <a:lnTo>
                    <a:pt x="21600" y="541"/>
                  </a:lnTo>
                  <a:cubicBezTo>
                    <a:pt x="21600" y="243"/>
                    <a:pt x="21454" y="0"/>
                    <a:pt x="21275" y="0"/>
                  </a:cubicBezTo>
                  <a:lnTo>
                    <a:pt x="32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48" name="Plassholder for bilde 10"/>
          <p:cNvGrpSpPr/>
          <p:nvPr/>
        </p:nvGrpSpPr>
        <p:grpSpPr>
          <a:xfrm>
            <a:off x="5813845" y="5990020"/>
            <a:ext cx="3112956" cy="1870567"/>
            <a:chOff x="0" y="0"/>
            <a:chExt cx="3112955" cy="1870565"/>
          </a:xfrm>
        </p:grpSpPr>
        <p:sp>
          <p:nvSpPr>
            <p:cNvPr id="546" name="Figur"/>
            <p:cNvSpPr/>
            <p:nvPr/>
          </p:nvSpPr>
          <p:spPr>
            <a:xfrm>
              <a:off x="-1" y="-1"/>
              <a:ext cx="3112957" cy="187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1"/>
                  </a:moveTo>
                  <a:lnTo>
                    <a:pt x="0" y="581"/>
                  </a:lnTo>
                  <a:cubicBezTo>
                    <a:pt x="0" y="260"/>
                    <a:pt x="156" y="0"/>
                    <a:pt x="349" y="0"/>
                  </a:cubicBezTo>
                  <a:lnTo>
                    <a:pt x="21251" y="0"/>
                  </a:lnTo>
                  <a:lnTo>
                    <a:pt x="21251" y="0"/>
                  </a:lnTo>
                  <a:cubicBezTo>
                    <a:pt x="21444" y="0"/>
                    <a:pt x="21600" y="260"/>
                    <a:pt x="21600" y="581"/>
                  </a:cubicBezTo>
                  <a:lnTo>
                    <a:pt x="21600" y="21019"/>
                  </a:lnTo>
                  <a:lnTo>
                    <a:pt x="21600" y="21019"/>
                  </a:lnTo>
                  <a:cubicBezTo>
                    <a:pt x="21600" y="21340"/>
                    <a:pt x="21444" y="21600"/>
                    <a:pt x="21251" y="21600"/>
                  </a:cubicBezTo>
                  <a:lnTo>
                    <a:pt x="349" y="21600"/>
                  </a:lnTo>
                  <a:lnTo>
                    <a:pt x="349" y="21600"/>
                  </a:lnTo>
                  <a:cubicBezTo>
                    <a:pt x="156" y="21600"/>
                    <a:pt x="0" y="21340"/>
                    <a:pt x="0" y="21019"/>
                  </a:cubicBezTo>
                  <a:close/>
                </a:path>
              </a:pathLst>
            </a:cu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7" name="image11.jpeg" descr="image11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9806" r="0" b="9810"/>
            <a:stretch>
              <a:fillRect/>
            </a:stretch>
          </p:blipFill>
          <p:spPr>
            <a:xfrm>
              <a:off x="0" y="0"/>
              <a:ext cx="3112956" cy="187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" y="0"/>
                  </a:moveTo>
                  <a:cubicBezTo>
                    <a:pt x="157" y="0"/>
                    <a:pt x="0" y="261"/>
                    <a:pt x="0" y="582"/>
                  </a:cubicBezTo>
                  <a:lnTo>
                    <a:pt x="0" y="21018"/>
                  </a:lnTo>
                  <a:cubicBezTo>
                    <a:pt x="0" y="21339"/>
                    <a:pt x="157" y="21600"/>
                    <a:pt x="350" y="21600"/>
                  </a:cubicBezTo>
                  <a:lnTo>
                    <a:pt x="21250" y="21600"/>
                  </a:lnTo>
                  <a:cubicBezTo>
                    <a:pt x="21443" y="21600"/>
                    <a:pt x="21600" y="21339"/>
                    <a:pt x="21600" y="21018"/>
                  </a:cubicBezTo>
                  <a:lnTo>
                    <a:pt x="21600" y="582"/>
                  </a:lnTo>
                  <a:cubicBezTo>
                    <a:pt x="21600" y="261"/>
                    <a:pt x="21443" y="0"/>
                    <a:pt x="21250" y="0"/>
                  </a:cubicBezTo>
                  <a:lnTo>
                    <a:pt x="35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51" name="Plassholder for bilde 6"/>
          <p:cNvGrpSpPr/>
          <p:nvPr/>
        </p:nvGrpSpPr>
        <p:grpSpPr>
          <a:xfrm>
            <a:off x="8994161" y="5990020"/>
            <a:ext cx="3112957" cy="1870567"/>
            <a:chOff x="0" y="0"/>
            <a:chExt cx="3112955" cy="1870565"/>
          </a:xfrm>
        </p:grpSpPr>
        <p:sp>
          <p:nvSpPr>
            <p:cNvPr id="549" name="Figur"/>
            <p:cNvSpPr/>
            <p:nvPr/>
          </p:nvSpPr>
          <p:spPr>
            <a:xfrm>
              <a:off x="-1" y="-1"/>
              <a:ext cx="3112957" cy="187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1"/>
                  </a:moveTo>
                  <a:lnTo>
                    <a:pt x="0" y="581"/>
                  </a:lnTo>
                  <a:cubicBezTo>
                    <a:pt x="0" y="260"/>
                    <a:pt x="156" y="0"/>
                    <a:pt x="349" y="0"/>
                  </a:cubicBezTo>
                  <a:lnTo>
                    <a:pt x="21251" y="0"/>
                  </a:lnTo>
                  <a:lnTo>
                    <a:pt x="21251" y="0"/>
                  </a:lnTo>
                  <a:cubicBezTo>
                    <a:pt x="21444" y="0"/>
                    <a:pt x="21600" y="260"/>
                    <a:pt x="21600" y="581"/>
                  </a:cubicBezTo>
                  <a:lnTo>
                    <a:pt x="21600" y="21019"/>
                  </a:lnTo>
                  <a:lnTo>
                    <a:pt x="21600" y="21019"/>
                  </a:lnTo>
                  <a:cubicBezTo>
                    <a:pt x="21600" y="21340"/>
                    <a:pt x="21444" y="21600"/>
                    <a:pt x="21251" y="21600"/>
                  </a:cubicBezTo>
                  <a:lnTo>
                    <a:pt x="349" y="21600"/>
                  </a:lnTo>
                  <a:lnTo>
                    <a:pt x="349" y="21600"/>
                  </a:lnTo>
                  <a:cubicBezTo>
                    <a:pt x="156" y="21600"/>
                    <a:pt x="0" y="21340"/>
                    <a:pt x="0" y="21019"/>
                  </a:cubicBezTo>
                  <a:close/>
                </a:path>
              </a:pathLst>
            </a:cu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50" name="image12.jpeg" descr="image12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6601" r="0" b="6606"/>
            <a:stretch>
              <a:fillRect/>
            </a:stretch>
          </p:blipFill>
          <p:spPr>
            <a:xfrm>
              <a:off x="0" y="-1"/>
              <a:ext cx="3112956" cy="187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" y="0"/>
                  </a:moveTo>
                  <a:cubicBezTo>
                    <a:pt x="157" y="0"/>
                    <a:pt x="0" y="261"/>
                    <a:pt x="0" y="582"/>
                  </a:cubicBezTo>
                  <a:lnTo>
                    <a:pt x="0" y="21018"/>
                  </a:lnTo>
                  <a:cubicBezTo>
                    <a:pt x="0" y="21339"/>
                    <a:pt x="157" y="21600"/>
                    <a:pt x="350" y="21600"/>
                  </a:cubicBezTo>
                  <a:lnTo>
                    <a:pt x="21250" y="21600"/>
                  </a:lnTo>
                  <a:cubicBezTo>
                    <a:pt x="21443" y="21600"/>
                    <a:pt x="21600" y="21339"/>
                    <a:pt x="21600" y="21018"/>
                  </a:cubicBezTo>
                  <a:lnTo>
                    <a:pt x="21600" y="582"/>
                  </a:lnTo>
                  <a:cubicBezTo>
                    <a:pt x="21600" y="261"/>
                    <a:pt x="21443" y="0"/>
                    <a:pt x="21250" y="0"/>
                  </a:cubicBezTo>
                  <a:lnTo>
                    <a:pt x="35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54" name="Plassholder for bilde 12"/>
          <p:cNvGrpSpPr/>
          <p:nvPr/>
        </p:nvGrpSpPr>
        <p:grpSpPr>
          <a:xfrm>
            <a:off x="12198777" y="5990591"/>
            <a:ext cx="3117207" cy="1873120"/>
            <a:chOff x="0" y="0"/>
            <a:chExt cx="3117206" cy="1873119"/>
          </a:xfrm>
        </p:grpSpPr>
        <p:sp>
          <p:nvSpPr>
            <p:cNvPr id="552" name="Figur"/>
            <p:cNvSpPr/>
            <p:nvPr/>
          </p:nvSpPr>
          <p:spPr>
            <a:xfrm>
              <a:off x="-1" y="-1"/>
              <a:ext cx="3117208" cy="187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1"/>
                  </a:moveTo>
                  <a:lnTo>
                    <a:pt x="0" y="581"/>
                  </a:lnTo>
                  <a:cubicBezTo>
                    <a:pt x="0" y="260"/>
                    <a:pt x="156" y="0"/>
                    <a:pt x="349" y="0"/>
                  </a:cubicBezTo>
                  <a:lnTo>
                    <a:pt x="21251" y="0"/>
                  </a:lnTo>
                  <a:lnTo>
                    <a:pt x="21251" y="0"/>
                  </a:lnTo>
                  <a:cubicBezTo>
                    <a:pt x="21444" y="0"/>
                    <a:pt x="21600" y="260"/>
                    <a:pt x="21600" y="581"/>
                  </a:cubicBezTo>
                  <a:lnTo>
                    <a:pt x="21600" y="21019"/>
                  </a:lnTo>
                  <a:lnTo>
                    <a:pt x="21600" y="21019"/>
                  </a:lnTo>
                  <a:cubicBezTo>
                    <a:pt x="21600" y="21340"/>
                    <a:pt x="21444" y="21600"/>
                    <a:pt x="21251" y="21600"/>
                  </a:cubicBezTo>
                  <a:lnTo>
                    <a:pt x="349" y="21600"/>
                  </a:lnTo>
                  <a:lnTo>
                    <a:pt x="349" y="21600"/>
                  </a:lnTo>
                  <a:cubicBezTo>
                    <a:pt x="156" y="21600"/>
                    <a:pt x="0" y="21340"/>
                    <a:pt x="0" y="21019"/>
                  </a:cubicBezTo>
                  <a:close/>
                </a:path>
              </a:pathLst>
            </a:custGeom>
            <a:solidFill>
              <a:srgbClr val="9D9F9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53" name="image13.jpeg" descr="image1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94" t="0" r="3199" b="0"/>
            <a:stretch>
              <a:fillRect/>
            </a:stretch>
          </p:blipFill>
          <p:spPr>
            <a:xfrm>
              <a:off x="0" y="0"/>
              <a:ext cx="3117057" cy="187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9" y="0"/>
                  </a:moveTo>
                  <a:cubicBezTo>
                    <a:pt x="156" y="0"/>
                    <a:pt x="0" y="260"/>
                    <a:pt x="0" y="581"/>
                  </a:cubicBezTo>
                  <a:lnTo>
                    <a:pt x="0" y="21019"/>
                  </a:lnTo>
                  <a:cubicBezTo>
                    <a:pt x="0" y="21340"/>
                    <a:pt x="156" y="21600"/>
                    <a:pt x="349" y="21600"/>
                  </a:cubicBezTo>
                  <a:lnTo>
                    <a:pt x="21251" y="21600"/>
                  </a:lnTo>
                  <a:cubicBezTo>
                    <a:pt x="21444" y="21600"/>
                    <a:pt x="21600" y="21340"/>
                    <a:pt x="21600" y="21019"/>
                  </a:cubicBezTo>
                  <a:lnTo>
                    <a:pt x="21600" y="581"/>
                  </a:lnTo>
                  <a:cubicBezTo>
                    <a:pt x="21600" y="260"/>
                    <a:pt x="21444" y="0"/>
                    <a:pt x="21251" y="0"/>
                  </a:cubicBezTo>
                  <a:lnTo>
                    <a:pt x="34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98" name="Group"/>
          <p:cNvGrpSpPr/>
          <p:nvPr/>
        </p:nvGrpSpPr>
        <p:grpSpPr>
          <a:xfrm>
            <a:off x="2453545" y="4107845"/>
            <a:ext cx="19441432" cy="270801"/>
            <a:chOff x="0" y="0"/>
            <a:chExt cx="19441430" cy="270799"/>
          </a:xfrm>
        </p:grpSpPr>
        <p:sp>
          <p:nvSpPr>
            <p:cNvPr id="555" name="Circle"/>
            <p:cNvSpPr/>
            <p:nvPr/>
          </p:nvSpPr>
          <p:spPr>
            <a:xfrm>
              <a:off x="9583281" y="0"/>
              <a:ext cx="270799" cy="270800"/>
            </a:xfrm>
            <a:prstGeom prst="ellipse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6" name="Circle"/>
            <p:cNvSpPr/>
            <p:nvPr/>
          </p:nvSpPr>
          <p:spPr>
            <a:xfrm>
              <a:off x="6858417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7" name="Circle"/>
            <p:cNvSpPr/>
            <p:nvPr/>
          </p:nvSpPr>
          <p:spPr>
            <a:xfrm>
              <a:off x="7311209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8" name="Circle"/>
            <p:cNvSpPr/>
            <p:nvPr/>
          </p:nvSpPr>
          <p:spPr>
            <a:xfrm>
              <a:off x="7764003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9" name="Circle"/>
            <p:cNvSpPr/>
            <p:nvPr/>
          </p:nvSpPr>
          <p:spPr>
            <a:xfrm>
              <a:off x="8216795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0" name="Circle"/>
            <p:cNvSpPr/>
            <p:nvPr/>
          </p:nvSpPr>
          <p:spPr>
            <a:xfrm>
              <a:off x="8669588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1" name="Circle"/>
            <p:cNvSpPr/>
            <p:nvPr/>
          </p:nvSpPr>
          <p:spPr>
            <a:xfrm>
              <a:off x="9122380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2" name="Circle"/>
            <p:cNvSpPr/>
            <p:nvPr/>
          </p:nvSpPr>
          <p:spPr>
            <a:xfrm>
              <a:off x="12803108" y="0"/>
              <a:ext cx="270799" cy="270800"/>
            </a:xfrm>
            <a:prstGeom prst="ellipse">
              <a:avLst/>
            </a:prstGeom>
            <a:solidFill>
              <a:srgbClr val="EF75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3" name="Circle"/>
            <p:cNvSpPr/>
            <p:nvPr/>
          </p:nvSpPr>
          <p:spPr>
            <a:xfrm>
              <a:off x="10103645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4" name="Circle"/>
            <p:cNvSpPr/>
            <p:nvPr/>
          </p:nvSpPr>
          <p:spPr>
            <a:xfrm>
              <a:off x="10556437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5" name="Circle"/>
            <p:cNvSpPr/>
            <p:nvPr/>
          </p:nvSpPr>
          <p:spPr>
            <a:xfrm>
              <a:off x="11009230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6" name="Circle"/>
            <p:cNvSpPr/>
            <p:nvPr/>
          </p:nvSpPr>
          <p:spPr>
            <a:xfrm>
              <a:off x="11462022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7" name="Circle"/>
            <p:cNvSpPr/>
            <p:nvPr/>
          </p:nvSpPr>
          <p:spPr>
            <a:xfrm>
              <a:off x="11914815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8" name="Circle"/>
            <p:cNvSpPr/>
            <p:nvPr/>
          </p:nvSpPr>
          <p:spPr>
            <a:xfrm>
              <a:off x="12367607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69" name="Circle"/>
            <p:cNvSpPr/>
            <p:nvPr/>
          </p:nvSpPr>
          <p:spPr>
            <a:xfrm>
              <a:off x="0" y="0"/>
              <a:ext cx="270799" cy="270800"/>
            </a:xfrm>
            <a:prstGeom prst="ellipse">
              <a:avLst/>
            </a:prstGeom>
            <a:solidFill>
              <a:srgbClr val="EF75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0" name="Circle"/>
            <p:cNvSpPr/>
            <p:nvPr/>
          </p:nvSpPr>
          <p:spPr>
            <a:xfrm>
              <a:off x="3207127" y="0"/>
              <a:ext cx="270799" cy="270800"/>
            </a:xfrm>
            <a:prstGeom prst="ellipse">
              <a:avLst/>
            </a:prstGeom>
            <a:solidFill>
              <a:srgbClr val="956D9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1" name="Circle"/>
            <p:cNvSpPr/>
            <p:nvPr/>
          </p:nvSpPr>
          <p:spPr>
            <a:xfrm>
              <a:off x="533062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2" name="Circle"/>
            <p:cNvSpPr/>
            <p:nvPr/>
          </p:nvSpPr>
          <p:spPr>
            <a:xfrm>
              <a:off x="985855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3" name="Circle"/>
            <p:cNvSpPr/>
            <p:nvPr/>
          </p:nvSpPr>
          <p:spPr>
            <a:xfrm>
              <a:off x="1438648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4" name="Circle"/>
            <p:cNvSpPr/>
            <p:nvPr/>
          </p:nvSpPr>
          <p:spPr>
            <a:xfrm>
              <a:off x="1891440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5" name="Circle"/>
            <p:cNvSpPr/>
            <p:nvPr/>
          </p:nvSpPr>
          <p:spPr>
            <a:xfrm>
              <a:off x="2344233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6" name="Circle"/>
            <p:cNvSpPr/>
            <p:nvPr/>
          </p:nvSpPr>
          <p:spPr>
            <a:xfrm>
              <a:off x="2797025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7" name="Circle"/>
            <p:cNvSpPr/>
            <p:nvPr/>
          </p:nvSpPr>
          <p:spPr>
            <a:xfrm>
              <a:off x="6414254" y="0"/>
              <a:ext cx="270799" cy="270800"/>
            </a:xfrm>
            <a:prstGeom prst="ellipse">
              <a:avLst/>
            </a:prstGeom>
            <a:solidFill>
              <a:srgbClr val="405C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8" name="Circle"/>
            <p:cNvSpPr/>
            <p:nvPr/>
          </p:nvSpPr>
          <p:spPr>
            <a:xfrm>
              <a:off x="3740189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79" name="Circle"/>
            <p:cNvSpPr/>
            <p:nvPr/>
          </p:nvSpPr>
          <p:spPr>
            <a:xfrm>
              <a:off x="4192983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0" name="Circle"/>
            <p:cNvSpPr/>
            <p:nvPr/>
          </p:nvSpPr>
          <p:spPr>
            <a:xfrm>
              <a:off x="4645774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1" name="Circle"/>
            <p:cNvSpPr/>
            <p:nvPr/>
          </p:nvSpPr>
          <p:spPr>
            <a:xfrm>
              <a:off x="5098568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2" name="Circle"/>
            <p:cNvSpPr/>
            <p:nvPr/>
          </p:nvSpPr>
          <p:spPr>
            <a:xfrm>
              <a:off x="5551361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3" name="Circle"/>
            <p:cNvSpPr/>
            <p:nvPr/>
          </p:nvSpPr>
          <p:spPr>
            <a:xfrm>
              <a:off x="6004152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4" name="Circle"/>
            <p:cNvSpPr/>
            <p:nvPr/>
          </p:nvSpPr>
          <p:spPr>
            <a:xfrm>
              <a:off x="15988904" y="0"/>
              <a:ext cx="270799" cy="270800"/>
            </a:xfrm>
            <a:prstGeom prst="ellipse">
              <a:avLst/>
            </a:prstGeom>
            <a:solidFill>
              <a:srgbClr val="956D9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5" name="Circle"/>
            <p:cNvSpPr/>
            <p:nvPr/>
          </p:nvSpPr>
          <p:spPr>
            <a:xfrm>
              <a:off x="13314841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6" name="Circle"/>
            <p:cNvSpPr/>
            <p:nvPr/>
          </p:nvSpPr>
          <p:spPr>
            <a:xfrm>
              <a:off x="13767634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7" name="Circle"/>
            <p:cNvSpPr/>
            <p:nvPr/>
          </p:nvSpPr>
          <p:spPr>
            <a:xfrm>
              <a:off x="14220426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8" name="Circle"/>
            <p:cNvSpPr/>
            <p:nvPr/>
          </p:nvSpPr>
          <p:spPr>
            <a:xfrm>
              <a:off x="14673219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89" name="Circle"/>
            <p:cNvSpPr/>
            <p:nvPr/>
          </p:nvSpPr>
          <p:spPr>
            <a:xfrm>
              <a:off x="15126011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0" name="Circle"/>
            <p:cNvSpPr/>
            <p:nvPr/>
          </p:nvSpPr>
          <p:spPr>
            <a:xfrm>
              <a:off x="15578804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1" name="Circle"/>
            <p:cNvSpPr/>
            <p:nvPr/>
          </p:nvSpPr>
          <p:spPr>
            <a:xfrm>
              <a:off x="19170632" y="0"/>
              <a:ext cx="270799" cy="270800"/>
            </a:xfrm>
            <a:prstGeom prst="ellipse">
              <a:avLst/>
            </a:prstGeom>
            <a:solidFill>
              <a:srgbClr val="405C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2" name="Circle"/>
            <p:cNvSpPr/>
            <p:nvPr/>
          </p:nvSpPr>
          <p:spPr>
            <a:xfrm>
              <a:off x="16521968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3" name="Circle"/>
            <p:cNvSpPr/>
            <p:nvPr/>
          </p:nvSpPr>
          <p:spPr>
            <a:xfrm>
              <a:off x="16974760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4" name="Circle"/>
            <p:cNvSpPr/>
            <p:nvPr/>
          </p:nvSpPr>
          <p:spPr>
            <a:xfrm>
              <a:off x="17427553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5" name="Circle"/>
            <p:cNvSpPr/>
            <p:nvPr/>
          </p:nvSpPr>
          <p:spPr>
            <a:xfrm>
              <a:off x="17880345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6" name="Circle"/>
            <p:cNvSpPr/>
            <p:nvPr/>
          </p:nvSpPr>
          <p:spPr>
            <a:xfrm>
              <a:off x="18333139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97" name="Circle"/>
            <p:cNvSpPr/>
            <p:nvPr/>
          </p:nvSpPr>
          <p:spPr>
            <a:xfrm>
              <a:off x="18785930" y="80270"/>
              <a:ext cx="110259" cy="110259"/>
            </a:xfrm>
            <a:prstGeom prst="ellipse">
              <a:avLst/>
            </a:prstGeom>
            <a:solidFill>
              <a:srgbClr val="C3C5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>
                  <a:solidFill>
                    <a:srgbClr val="525455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99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048327" y="3543944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2019</a:t>
            </a:r>
          </a:p>
        </p:txBody>
      </p:sp>
      <p:sp>
        <p:nvSpPr>
          <p:cNvPr id="600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5234034" y="3606622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2020</a:t>
            </a:r>
          </a:p>
        </p:txBody>
      </p:sp>
      <p:sp>
        <p:nvSpPr>
          <p:cNvPr id="60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8443210" y="3612933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2021</a:t>
            </a:r>
          </a:p>
        </p:txBody>
      </p:sp>
      <p:sp>
        <p:nvSpPr>
          <p:cNvPr id="602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1590417" y="3606622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2022</a:t>
            </a:r>
          </a:p>
        </p:txBody>
      </p:sp>
      <p:sp>
        <p:nvSpPr>
          <p:cNvPr id="603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4838095" y="3612933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604" name="Line"/>
          <p:cNvSpPr/>
          <p:nvPr/>
        </p:nvSpPr>
        <p:spPr>
          <a:xfrm flipH="1">
            <a:off x="2587697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5" name="Line"/>
          <p:cNvSpPr/>
          <p:nvPr/>
        </p:nvSpPr>
        <p:spPr>
          <a:xfrm flipH="1">
            <a:off x="5785272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6" name="Line"/>
          <p:cNvSpPr/>
          <p:nvPr/>
        </p:nvSpPr>
        <p:spPr>
          <a:xfrm flipH="1">
            <a:off x="8982846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7" name="Line"/>
          <p:cNvSpPr/>
          <p:nvPr/>
        </p:nvSpPr>
        <p:spPr>
          <a:xfrm flipH="1">
            <a:off x="12180419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8" name="Line"/>
          <p:cNvSpPr/>
          <p:nvPr/>
        </p:nvSpPr>
        <p:spPr>
          <a:xfrm>
            <a:off x="15377994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9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601199" y="8592034"/>
            <a:ext cx="3069094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/>
            <a:r>
              <a:t>Planene for et nytt klubbhus tar form. A-laget ender på 10. plass i OBOS-ligaen. I sitt tredje år har Gatelaget til HamKam blitt Norges største.</a:t>
            </a:r>
          </a:p>
        </p:txBody>
      </p:sp>
      <p:sp>
        <p:nvSpPr>
          <p:cNvPr id="610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596966" y="8151768"/>
            <a:ext cx="204846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2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Ny kurs</a:t>
            </a:r>
          </a:p>
        </p:txBody>
      </p:sp>
      <p:sp>
        <p:nvSpPr>
          <p:cNvPr id="61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5818078" y="8661023"/>
            <a:ext cx="307058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/>
            <a:r>
              <a:t>Kameratveggen på Briskeby blir en suksess og viser at det er mange som bryr seg om HamKam. Klubben sin identitet ligger i navnet!</a:t>
            </a:r>
          </a:p>
        </p:txBody>
      </p:sp>
      <p:sp>
        <p:nvSpPr>
          <p:cNvPr id="612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5813845" y="8220757"/>
            <a:ext cx="307905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2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Vi blir kamerater</a:t>
            </a:r>
          </a:p>
        </p:txBody>
      </p:sp>
      <p:sp>
        <p:nvSpPr>
          <p:cNvPr id="613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8998395" y="8680360"/>
            <a:ext cx="307025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/>
            <a:r>
              <a:t>Den sportslige suksessen går hånd i hånd med gjenoppbyggingen av klubbens identitet. Det forplikter å være en Kamerat.</a:t>
            </a:r>
          </a:p>
        </p:txBody>
      </p:sp>
      <p:sp>
        <p:nvSpPr>
          <p:cNvPr id="61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8994161" y="8240094"/>
            <a:ext cx="326906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2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Vinnere av OBOS-ligaen</a:t>
            </a:r>
          </a:p>
        </p:txBody>
      </p:sp>
      <p:sp>
        <p:nvSpPr>
          <p:cNvPr id="615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2250307" y="8661023"/>
            <a:ext cx="30690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/>
            <a:r>
              <a:t>Bærekraft står sentralt når HamKam er tilbake i Eliteserien.  Klubben skal være bevisst sin rolle og sitt samfunnsansvar. </a:t>
            </a:r>
          </a:p>
        </p:txBody>
      </p:sp>
      <p:sp>
        <p:nvSpPr>
          <p:cNvPr id="616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2246073" y="8220757"/>
            <a:ext cx="261854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2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Større en fotball</a:t>
            </a:r>
          </a:p>
        </p:txBody>
      </p:sp>
      <p:sp>
        <p:nvSpPr>
          <p:cNvPr id="617" name="Line"/>
          <p:cNvSpPr/>
          <p:nvPr/>
        </p:nvSpPr>
        <p:spPr>
          <a:xfrm>
            <a:off x="18575569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8" name="Line"/>
          <p:cNvSpPr/>
          <p:nvPr/>
        </p:nvSpPr>
        <p:spPr>
          <a:xfrm>
            <a:off x="21773143" y="4462857"/>
            <a:ext cx="1" cy="6560493"/>
          </a:xfrm>
          <a:prstGeom prst="line">
            <a:avLst/>
          </a:prstGeom>
          <a:ln w="25400">
            <a:solidFill>
              <a:srgbClr val="C3C5B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9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8013038" y="3612933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2024</a:t>
            </a:r>
          </a:p>
        </p:txBody>
      </p:sp>
      <p:sp>
        <p:nvSpPr>
          <p:cNvPr id="620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21210612" y="3612933"/>
            <a:ext cx="11250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0" sz="20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621" name="Figur"/>
          <p:cNvSpPr/>
          <p:nvPr/>
        </p:nvSpPr>
        <p:spPr>
          <a:xfrm>
            <a:off x="15436589" y="5990591"/>
            <a:ext cx="3117207" cy="187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81"/>
                </a:moveTo>
                <a:lnTo>
                  <a:pt x="0" y="581"/>
                </a:lnTo>
                <a:cubicBezTo>
                  <a:pt x="0" y="260"/>
                  <a:pt x="156" y="0"/>
                  <a:pt x="349" y="0"/>
                </a:cubicBezTo>
                <a:lnTo>
                  <a:pt x="21251" y="0"/>
                </a:lnTo>
                <a:lnTo>
                  <a:pt x="21251" y="0"/>
                </a:lnTo>
                <a:cubicBezTo>
                  <a:pt x="21444" y="0"/>
                  <a:pt x="21600" y="260"/>
                  <a:pt x="21600" y="581"/>
                </a:cubicBezTo>
                <a:lnTo>
                  <a:pt x="21600" y="21019"/>
                </a:lnTo>
                <a:lnTo>
                  <a:pt x="21600" y="21019"/>
                </a:lnTo>
                <a:cubicBezTo>
                  <a:pt x="21600" y="21340"/>
                  <a:pt x="21444" y="21600"/>
                  <a:pt x="21251" y="21600"/>
                </a:cubicBezTo>
                <a:lnTo>
                  <a:pt x="349" y="21600"/>
                </a:lnTo>
                <a:lnTo>
                  <a:pt x="349" y="21600"/>
                </a:lnTo>
                <a:cubicBezTo>
                  <a:pt x="156" y="21600"/>
                  <a:pt x="0" y="21340"/>
                  <a:pt x="0" y="21019"/>
                </a:cubicBezTo>
                <a:close/>
              </a:path>
            </a:pathLst>
          </a:custGeom>
          <a:solidFill>
            <a:srgbClr val="9D9F9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622" name="kvinner.jpg" descr="kvinner.jpg"/>
          <p:cNvPicPr>
            <a:picLocks noChangeAspect="1"/>
          </p:cNvPicPr>
          <p:nvPr/>
        </p:nvPicPr>
        <p:blipFill>
          <a:blip r:embed="rId7">
            <a:extLst/>
          </a:blip>
          <a:srcRect l="0" t="0" r="2650" b="0"/>
          <a:stretch>
            <a:fillRect/>
          </a:stretch>
        </p:blipFill>
        <p:spPr>
          <a:xfrm>
            <a:off x="15436589" y="5990591"/>
            <a:ext cx="3117057" cy="187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9" y="0"/>
                </a:moveTo>
                <a:cubicBezTo>
                  <a:pt x="156" y="0"/>
                  <a:pt x="0" y="260"/>
                  <a:pt x="0" y="581"/>
                </a:cubicBezTo>
                <a:lnTo>
                  <a:pt x="0" y="21019"/>
                </a:lnTo>
                <a:cubicBezTo>
                  <a:pt x="0" y="21340"/>
                  <a:pt x="156" y="21600"/>
                  <a:pt x="349" y="21600"/>
                </a:cubicBezTo>
                <a:lnTo>
                  <a:pt x="21251" y="21600"/>
                </a:lnTo>
                <a:cubicBezTo>
                  <a:pt x="21444" y="21600"/>
                  <a:pt x="21600" y="21340"/>
                  <a:pt x="21600" y="21019"/>
                </a:cubicBezTo>
                <a:lnTo>
                  <a:pt x="21600" y="581"/>
                </a:lnTo>
                <a:cubicBezTo>
                  <a:pt x="21600" y="260"/>
                  <a:pt x="21444" y="0"/>
                  <a:pt x="21251" y="0"/>
                </a:cubicBezTo>
                <a:lnTo>
                  <a:pt x="34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23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5488118" y="8661023"/>
            <a:ext cx="306909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/>
            <a:r>
              <a:t>HamKam Kvinner Elite blir etablert og overtar Fart sin plass i 2. divisjon.</a:t>
            </a:r>
          </a:p>
        </p:txBody>
      </p:sp>
      <p:sp>
        <p:nvSpPr>
          <p:cNvPr id="62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5483884" y="8220757"/>
            <a:ext cx="261854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2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Det er damenes tur</a:t>
            </a:r>
          </a:p>
        </p:txBody>
      </p:sp>
      <p:sp>
        <p:nvSpPr>
          <p:cNvPr id="625" name="Figur"/>
          <p:cNvSpPr/>
          <p:nvPr/>
        </p:nvSpPr>
        <p:spPr>
          <a:xfrm>
            <a:off x="18614045" y="5990591"/>
            <a:ext cx="3117207" cy="1873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81"/>
                </a:moveTo>
                <a:lnTo>
                  <a:pt x="0" y="581"/>
                </a:lnTo>
                <a:cubicBezTo>
                  <a:pt x="0" y="260"/>
                  <a:pt x="156" y="0"/>
                  <a:pt x="349" y="0"/>
                </a:cubicBezTo>
                <a:lnTo>
                  <a:pt x="21251" y="0"/>
                </a:lnTo>
                <a:lnTo>
                  <a:pt x="21251" y="0"/>
                </a:lnTo>
                <a:cubicBezTo>
                  <a:pt x="21444" y="0"/>
                  <a:pt x="21600" y="260"/>
                  <a:pt x="21600" y="581"/>
                </a:cubicBezTo>
                <a:lnTo>
                  <a:pt x="21600" y="21019"/>
                </a:lnTo>
                <a:lnTo>
                  <a:pt x="21600" y="21019"/>
                </a:lnTo>
                <a:cubicBezTo>
                  <a:pt x="21600" y="21340"/>
                  <a:pt x="21444" y="21600"/>
                  <a:pt x="21251" y="21600"/>
                </a:cubicBezTo>
                <a:lnTo>
                  <a:pt x="349" y="21600"/>
                </a:lnTo>
                <a:lnTo>
                  <a:pt x="349" y="21600"/>
                </a:lnTo>
                <a:cubicBezTo>
                  <a:pt x="156" y="21600"/>
                  <a:pt x="0" y="21340"/>
                  <a:pt x="0" y="21019"/>
                </a:cubicBezTo>
                <a:close/>
              </a:path>
            </a:pathLst>
          </a:custGeom>
          <a:solidFill>
            <a:srgbClr val="9D9F9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52545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626" name="briskeby.jpg" descr="briskeby.jpg"/>
          <p:cNvPicPr>
            <a:picLocks noChangeAspect="1"/>
          </p:cNvPicPr>
          <p:nvPr/>
        </p:nvPicPr>
        <p:blipFill>
          <a:blip r:embed="rId8">
            <a:extLst/>
          </a:blip>
          <a:srcRect l="24839" t="23060" r="24842" b="23056"/>
          <a:stretch>
            <a:fillRect/>
          </a:stretch>
        </p:blipFill>
        <p:spPr>
          <a:xfrm>
            <a:off x="18614045" y="5990591"/>
            <a:ext cx="3117057" cy="1873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9" y="0"/>
                </a:moveTo>
                <a:cubicBezTo>
                  <a:pt x="156" y="0"/>
                  <a:pt x="0" y="260"/>
                  <a:pt x="0" y="581"/>
                </a:cubicBezTo>
                <a:lnTo>
                  <a:pt x="0" y="21019"/>
                </a:lnTo>
                <a:cubicBezTo>
                  <a:pt x="0" y="21340"/>
                  <a:pt x="156" y="21600"/>
                  <a:pt x="349" y="21600"/>
                </a:cubicBezTo>
                <a:lnTo>
                  <a:pt x="21251" y="21600"/>
                </a:lnTo>
                <a:cubicBezTo>
                  <a:pt x="21444" y="21600"/>
                  <a:pt x="21600" y="21340"/>
                  <a:pt x="21600" y="21019"/>
                </a:cubicBezTo>
                <a:lnTo>
                  <a:pt x="21600" y="581"/>
                </a:lnTo>
                <a:cubicBezTo>
                  <a:pt x="21600" y="260"/>
                  <a:pt x="21444" y="0"/>
                  <a:pt x="21251" y="0"/>
                </a:cubicBezTo>
                <a:lnTo>
                  <a:pt x="34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27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8665573" y="8661023"/>
            <a:ext cx="306909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000">
                <a:solidFill>
                  <a:srgbClr val="9D9F9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/>
            <a:r>
              <a:t>Kvalifisert for sin fjerde strake sesong i Eliteserien er HamKam godt etablert på øverste nivå i Norge.</a:t>
            </a:r>
          </a:p>
        </p:txBody>
      </p:sp>
      <p:sp>
        <p:nvSpPr>
          <p:cNvPr id="628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/>
          <p:nvPr/>
        </p:nvSpPr>
        <p:spPr>
          <a:xfrm>
            <a:off x="18661340" y="8220757"/>
            <a:ext cx="261854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 sz="2200">
                <a:solidFill>
                  <a:srgbClr val="525455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</a:lstStyle>
          <a:p>
            <a:pPr/>
            <a:r>
              <a:t>Eliteserieklubb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Profiler S1.png" descr="Profiler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Main S2.png" descr="Main 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Main S3.png" descr="Main S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Main S4.png" descr="Main S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Strategi Forside.png" descr="Strategi For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Menn S1.png" descr="Menn S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999999"/>
      </a:dk2>
      <a:lt2>
        <a:srgbClr val="EBEBEB"/>
      </a:lt2>
      <a:accent1>
        <a:srgbClr val="0099A1"/>
      </a:accent1>
      <a:accent2>
        <a:srgbClr val="00839E"/>
      </a:accent2>
      <a:accent3>
        <a:srgbClr val="006E92"/>
      </a:accent3>
      <a:accent4>
        <a:srgbClr val="00527B"/>
      </a:accent4>
      <a:accent5>
        <a:srgbClr val="004365"/>
      </a:accent5>
      <a:accent6>
        <a:srgbClr val="003651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053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999999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999999"/>
      </a:dk2>
      <a:lt2>
        <a:srgbClr val="EBEBEB"/>
      </a:lt2>
      <a:accent1>
        <a:srgbClr val="0099A1"/>
      </a:accent1>
      <a:accent2>
        <a:srgbClr val="00839E"/>
      </a:accent2>
      <a:accent3>
        <a:srgbClr val="006E92"/>
      </a:accent3>
      <a:accent4>
        <a:srgbClr val="00527B"/>
      </a:accent4>
      <a:accent5>
        <a:srgbClr val="004365"/>
      </a:accent5>
      <a:accent6>
        <a:srgbClr val="003651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053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999999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CAFF39C6189140BE438F69D68AEF0D" ma:contentTypeVersion="10" ma:contentTypeDescription="Opprett et nytt dokument." ma:contentTypeScope="" ma:versionID="6eda94540d0ca1015882a9d026ea3f80">
  <xsd:schema xmlns:xsd="http://www.w3.org/2001/XMLSchema" xmlns:xs="http://www.w3.org/2001/XMLSchema" xmlns:p="http://schemas.microsoft.com/office/2006/metadata/properties" xmlns:ns2="3cab9a57-3433-4042-a28a-3907b377869c" xmlns:ns3="ee73311a-77f6-45ab-b28f-d50c7d9bbb71" targetNamespace="http://schemas.microsoft.com/office/2006/metadata/properties" ma:root="true" ma:fieldsID="f4542f865b8f59fcf4e08b4b20a70305" ns2:_="" ns3:_="">
    <xsd:import namespace="3cab9a57-3433-4042-a28a-3907b377869c"/>
    <xsd:import namespace="ee73311a-77f6-45ab-b28f-d50c7d9bbb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b9a57-3433-4042-a28a-3907b3778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1ec9133-85be-4d03-8edb-483050155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3311a-77f6-45ab-b28f-d50c7d9bbb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61cb45-d28a-42af-a9be-45bd7492e75d}" ma:internalName="TaxCatchAll" ma:showField="CatchAllData" ma:web="ee73311a-77f6-45ab-b28f-d50c7d9bb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ab9a57-3433-4042-a28a-3907b377869c">
      <Terms xmlns="http://schemas.microsoft.com/office/infopath/2007/PartnerControls"/>
    </lcf76f155ced4ddcb4097134ff3c332f>
    <TaxCatchAll xmlns="ee73311a-77f6-45ab-b28f-d50c7d9bbb71" xsi:nil="true"/>
  </documentManagement>
</p:properties>
</file>

<file path=customXml/itemProps1.xml><?xml version="1.0" encoding="utf-8"?>
<ds:datastoreItem xmlns:ds="http://schemas.openxmlformats.org/officeDocument/2006/customXml" ds:itemID="{5C1E3CAB-E0CE-4014-B72D-F35BA123575B}"/>
</file>

<file path=customXml/itemProps2.xml><?xml version="1.0" encoding="utf-8"?>
<ds:datastoreItem xmlns:ds="http://schemas.openxmlformats.org/officeDocument/2006/customXml" ds:itemID="{DC165ACB-34D0-47AE-9D6D-CFEB5AC9FBD8}"/>
</file>

<file path=customXml/itemProps3.xml><?xml version="1.0" encoding="utf-8"?>
<ds:datastoreItem xmlns:ds="http://schemas.openxmlformats.org/officeDocument/2006/customXml" ds:itemID="{735D3298-3281-46D0-834A-89F1257E3577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0x0101008FCAFF39C6189140BE438F69D68AEF0D</vt:lpwstr>
  </property>
</Properties>
</file>